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20"/>
  </p:notesMasterIdLst>
  <p:handoutMasterIdLst>
    <p:handoutMasterId r:id="rId21"/>
  </p:handoutMasterIdLst>
  <p:sldIdLst>
    <p:sldId id="733" r:id="rId6"/>
    <p:sldId id="2147479894" r:id="rId7"/>
    <p:sldId id="2147481241" r:id="rId8"/>
    <p:sldId id="682" r:id="rId9"/>
    <p:sldId id="2147481239" r:id="rId10"/>
    <p:sldId id="734" r:id="rId11"/>
    <p:sldId id="2147481240" r:id="rId12"/>
    <p:sldId id="2147479940" r:id="rId13"/>
    <p:sldId id="2147479933" r:id="rId14"/>
    <p:sldId id="2147479943" r:id="rId15"/>
    <p:sldId id="2147479944" r:id="rId16"/>
    <p:sldId id="2147479945" r:id="rId17"/>
    <p:sldId id="2147479948" r:id="rId18"/>
    <p:sldId id="214747994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y McCann" initials="TM" lastIdx="1" clrIdx="0">
    <p:extLst>
      <p:ext uri="{19B8F6BF-5375-455C-9EA6-DF929625EA0E}">
        <p15:presenceInfo xmlns:p15="http://schemas.microsoft.com/office/powerpoint/2012/main" userId="0f6e09a4620efc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DF6E83"/>
    <a:srgbClr val="FF25E5"/>
    <a:srgbClr val="464747"/>
    <a:srgbClr val="09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0EA095-BADD-44FE-B967-C689DFCC2E31}" v="28" dt="2023-11-21T13:43:47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5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vita Regunath" userId="52b12786-bde7-460e-afcb-073a1e12ae2f" providerId="ADAL" clId="{8E0EA095-BADD-44FE-B967-C689DFCC2E31}"/>
    <pc:docChg chg="undo custSel addSld delSld modSld sldOrd">
      <pc:chgData name="Gavita Regunath" userId="52b12786-bde7-460e-afcb-073a1e12ae2f" providerId="ADAL" clId="{8E0EA095-BADD-44FE-B967-C689DFCC2E31}" dt="2023-11-21T13:54:40.996" v="816" actId="6549"/>
      <pc:docMkLst>
        <pc:docMk/>
      </pc:docMkLst>
      <pc:sldChg chg="del">
        <pc:chgData name="Gavita Regunath" userId="52b12786-bde7-460e-afcb-073a1e12ae2f" providerId="ADAL" clId="{8E0EA095-BADD-44FE-B967-C689DFCC2E31}" dt="2023-11-21T10:35:53.391" v="0" actId="2696"/>
        <pc:sldMkLst>
          <pc:docMk/>
          <pc:sldMk cId="265293082" sldId="256"/>
        </pc:sldMkLst>
      </pc:sldChg>
      <pc:sldChg chg="addSp delSp modSp mod ord">
        <pc:chgData name="Gavita Regunath" userId="52b12786-bde7-460e-afcb-073a1e12ae2f" providerId="ADAL" clId="{8E0EA095-BADD-44FE-B967-C689DFCC2E31}" dt="2023-11-21T13:04:24.868" v="738" actId="20577"/>
        <pc:sldMkLst>
          <pc:docMk/>
          <pc:sldMk cId="1429050334" sldId="682"/>
        </pc:sldMkLst>
        <pc:spChg chg="add mod">
          <ac:chgData name="Gavita Regunath" userId="52b12786-bde7-460e-afcb-073a1e12ae2f" providerId="ADAL" clId="{8E0EA095-BADD-44FE-B967-C689DFCC2E31}" dt="2023-11-21T13:04:24.868" v="738" actId="20577"/>
          <ac:spMkLst>
            <pc:docMk/>
            <pc:sldMk cId="1429050334" sldId="682"/>
            <ac:spMk id="4" creationId="{912FD97F-CBF1-E476-7C06-45DD92A6D1F2}"/>
          </ac:spMkLst>
        </pc:spChg>
        <pc:spChg chg="add mod">
          <ac:chgData name="Gavita Regunath" userId="52b12786-bde7-460e-afcb-073a1e12ae2f" providerId="ADAL" clId="{8E0EA095-BADD-44FE-B967-C689DFCC2E31}" dt="2023-11-21T10:55:41.635" v="120" actId="108"/>
          <ac:spMkLst>
            <pc:docMk/>
            <pc:sldMk cId="1429050334" sldId="682"/>
            <ac:spMk id="5" creationId="{49F1E5FE-70A2-7093-2F96-401C2108A4CA}"/>
          </ac:spMkLst>
        </pc:spChg>
        <pc:spChg chg="del">
          <ac:chgData name="Gavita Regunath" userId="52b12786-bde7-460e-afcb-073a1e12ae2f" providerId="ADAL" clId="{8E0EA095-BADD-44FE-B967-C689DFCC2E31}" dt="2023-11-21T10:41:20.738" v="30" actId="478"/>
          <ac:spMkLst>
            <pc:docMk/>
            <pc:sldMk cId="1429050334" sldId="682"/>
            <ac:spMk id="6" creationId="{074F950C-E99E-497F-A668-4BFEE396ED0E}"/>
          </ac:spMkLst>
        </pc:spChg>
        <pc:picChg chg="add mod">
          <ac:chgData name="Gavita Regunath" userId="52b12786-bde7-460e-afcb-073a1e12ae2f" providerId="ADAL" clId="{8E0EA095-BADD-44FE-B967-C689DFCC2E31}" dt="2023-11-21T10:51:17.616" v="69" actId="1076"/>
          <ac:picMkLst>
            <pc:docMk/>
            <pc:sldMk cId="1429050334" sldId="682"/>
            <ac:picMk id="2" creationId="{D5F8BD26-EB83-EC49-56A7-F0A62BD492C2}"/>
          </ac:picMkLst>
        </pc:picChg>
      </pc:sldChg>
      <pc:sldChg chg="del">
        <pc:chgData name="Gavita Regunath" userId="52b12786-bde7-460e-afcb-073a1e12ae2f" providerId="ADAL" clId="{8E0EA095-BADD-44FE-B967-C689DFCC2E31}" dt="2023-11-21T10:41:34.317" v="33" actId="47"/>
        <pc:sldMkLst>
          <pc:docMk/>
          <pc:sldMk cId="1839601024" sldId="694"/>
        </pc:sldMkLst>
      </pc:sldChg>
      <pc:sldChg chg="del">
        <pc:chgData name="Gavita Regunath" userId="52b12786-bde7-460e-afcb-073a1e12ae2f" providerId="ADAL" clId="{8E0EA095-BADD-44FE-B967-C689DFCC2E31}" dt="2023-11-21T10:41:34.317" v="33" actId="47"/>
        <pc:sldMkLst>
          <pc:docMk/>
          <pc:sldMk cId="2919145563" sldId="703"/>
        </pc:sldMkLst>
      </pc:sldChg>
      <pc:sldChg chg="del">
        <pc:chgData name="Gavita Regunath" userId="52b12786-bde7-460e-afcb-073a1e12ae2f" providerId="ADAL" clId="{8E0EA095-BADD-44FE-B967-C689DFCC2E31}" dt="2023-11-21T10:41:34.317" v="33" actId="47"/>
        <pc:sldMkLst>
          <pc:docMk/>
          <pc:sldMk cId="3201984668" sldId="714"/>
        </pc:sldMkLst>
      </pc:sldChg>
      <pc:sldChg chg="addSp delSp modSp mod">
        <pc:chgData name="Gavita Regunath" userId="52b12786-bde7-460e-afcb-073a1e12ae2f" providerId="ADAL" clId="{8E0EA095-BADD-44FE-B967-C689DFCC2E31}" dt="2023-11-21T11:11:23.221" v="169" actId="20577"/>
        <pc:sldMkLst>
          <pc:docMk/>
          <pc:sldMk cId="1283345638" sldId="733"/>
        </pc:sldMkLst>
        <pc:spChg chg="mod">
          <ac:chgData name="Gavita Regunath" userId="52b12786-bde7-460e-afcb-073a1e12ae2f" providerId="ADAL" clId="{8E0EA095-BADD-44FE-B967-C689DFCC2E31}" dt="2023-11-21T11:11:23.221" v="169" actId="20577"/>
          <ac:spMkLst>
            <pc:docMk/>
            <pc:sldMk cId="1283345638" sldId="733"/>
            <ac:spMk id="2" creationId="{24CAD221-970C-470A-A767-6F37BE158CCB}"/>
          </ac:spMkLst>
        </pc:spChg>
        <pc:spChg chg="add del mod">
          <ac:chgData name="Gavita Regunath" userId="52b12786-bde7-460e-afcb-073a1e12ae2f" providerId="ADAL" clId="{8E0EA095-BADD-44FE-B967-C689DFCC2E31}" dt="2023-11-21T10:40:01.521" v="8" actId="478"/>
          <ac:spMkLst>
            <pc:docMk/>
            <pc:sldMk cId="1283345638" sldId="733"/>
            <ac:spMk id="5" creationId="{F605D257-242C-A53D-DB77-BCA38C7A6EAE}"/>
          </ac:spMkLst>
        </pc:spChg>
        <pc:picChg chg="add del mod">
          <ac:chgData name="Gavita Regunath" userId="52b12786-bde7-460e-afcb-073a1e12ae2f" providerId="ADAL" clId="{8E0EA095-BADD-44FE-B967-C689DFCC2E31}" dt="2023-11-21T10:40:01.521" v="8" actId="478"/>
          <ac:picMkLst>
            <pc:docMk/>
            <pc:sldMk cId="1283345638" sldId="733"/>
            <ac:picMk id="4" creationId="{BD91EBA0-2646-A4B6-D411-5181FB44B931}"/>
          </ac:picMkLst>
        </pc:picChg>
        <pc:picChg chg="add mod">
          <ac:chgData name="Gavita Regunath" userId="52b12786-bde7-460e-afcb-073a1e12ae2f" providerId="ADAL" clId="{8E0EA095-BADD-44FE-B967-C689DFCC2E31}" dt="2023-11-21T10:40:09.071" v="12" actId="1076"/>
          <ac:picMkLst>
            <pc:docMk/>
            <pc:sldMk cId="1283345638" sldId="733"/>
            <ac:picMk id="6" creationId="{A9915BDE-3DC1-0AA4-3510-D93CF1321961}"/>
          </ac:picMkLst>
        </pc:picChg>
        <pc:picChg chg="add mod">
          <ac:chgData name="Gavita Regunath" userId="52b12786-bde7-460e-afcb-073a1e12ae2f" providerId="ADAL" clId="{8E0EA095-BADD-44FE-B967-C689DFCC2E31}" dt="2023-11-21T10:40:58.887" v="24" actId="1076"/>
          <ac:picMkLst>
            <pc:docMk/>
            <pc:sldMk cId="1283345638" sldId="733"/>
            <ac:picMk id="8" creationId="{53E3CD27-F119-36B3-EF48-1C8779930C97}"/>
          </ac:picMkLst>
        </pc:picChg>
        <pc:picChg chg="add del mod">
          <ac:chgData name="Gavita Regunath" userId="52b12786-bde7-460e-afcb-073a1e12ae2f" providerId="ADAL" clId="{8E0EA095-BADD-44FE-B967-C689DFCC2E31}" dt="2023-11-21T10:40:39.181" v="18" actId="478"/>
          <ac:picMkLst>
            <pc:docMk/>
            <pc:sldMk cId="1283345638" sldId="733"/>
            <ac:picMk id="10" creationId="{D85CFB6C-6056-DCDC-180E-2CAB61C79079}"/>
          </ac:picMkLst>
        </pc:picChg>
      </pc:sldChg>
      <pc:sldChg chg="addSp delSp modSp mod modClrScheme chgLayout">
        <pc:chgData name="Gavita Regunath" userId="52b12786-bde7-460e-afcb-073a1e12ae2f" providerId="ADAL" clId="{8E0EA095-BADD-44FE-B967-C689DFCC2E31}" dt="2023-11-21T11:17:20.585" v="231" actId="21"/>
        <pc:sldMkLst>
          <pc:docMk/>
          <pc:sldMk cId="756978501" sldId="734"/>
        </pc:sldMkLst>
        <pc:spChg chg="add mod">
          <ac:chgData name="Gavita Regunath" userId="52b12786-bde7-460e-afcb-073a1e12ae2f" providerId="ADAL" clId="{8E0EA095-BADD-44FE-B967-C689DFCC2E31}" dt="2023-11-21T11:12:34.497" v="195" actId="207"/>
          <ac:spMkLst>
            <pc:docMk/>
            <pc:sldMk cId="756978501" sldId="734"/>
            <ac:spMk id="3" creationId="{9A7C63C9-5B68-0CE2-73AD-B95A64EA7C94}"/>
          </ac:spMkLst>
        </pc:spChg>
        <pc:spChg chg="add mod">
          <ac:chgData name="Gavita Regunath" userId="52b12786-bde7-460e-afcb-073a1e12ae2f" providerId="ADAL" clId="{8E0EA095-BADD-44FE-B967-C689DFCC2E31}" dt="2023-11-21T11:13:45.092" v="227" actId="403"/>
          <ac:spMkLst>
            <pc:docMk/>
            <pc:sldMk cId="756978501" sldId="734"/>
            <ac:spMk id="4" creationId="{0E82E5C7-071C-69E1-5667-CFC85F421790}"/>
          </ac:spMkLst>
        </pc:spChg>
        <pc:picChg chg="add del mod">
          <ac:chgData name="Gavita Regunath" userId="52b12786-bde7-460e-afcb-073a1e12ae2f" providerId="ADAL" clId="{8E0EA095-BADD-44FE-B967-C689DFCC2E31}" dt="2023-11-21T10:41:16.354" v="27" actId="21"/>
          <ac:picMkLst>
            <pc:docMk/>
            <pc:sldMk cId="756978501" sldId="734"/>
            <ac:picMk id="2" creationId="{CD9760A7-8901-AE9A-108C-786CA3291FB5}"/>
          </ac:picMkLst>
        </pc:picChg>
        <pc:picChg chg="add del mod">
          <ac:chgData name="Gavita Regunath" userId="52b12786-bde7-460e-afcb-073a1e12ae2f" providerId="ADAL" clId="{8E0EA095-BADD-44FE-B967-C689DFCC2E31}" dt="2023-11-21T11:17:20.585" v="231" actId="21"/>
          <ac:picMkLst>
            <pc:docMk/>
            <pc:sldMk cId="756978501" sldId="734"/>
            <ac:picMk id="6" creationId="{77CC52DF-F789-4D65-4148-7C0FFFE7FDAC}"/>
          </ac:picMkLst>
        </pc:picChg>
        <pc:picChg chg="add mod">
          <ac:chgData name="Gavita Regunath" userId="52b12786-bde7-460e-afcb-073a1e12ae2f" providerId="ADAL" clId="{8E0EA095-BADD-44FE-B967-C689DFCC2E31}" dt="2023-11-21T11:12:40.333" v="196" actId="1076"/>
          <ac:picMkLst>
            <pc:docMk/>
            <pc:sldMk cId="756978501" sldId="734"/>
            <ac:picMk id="1026" creationId="{29EA0D5B-34FD-F984-30A7-AEE6A806BA24}"/>
          </ac:picMkLst>
        </pc:picChg>
      </pc:sldChg>
      <pc:sldChg chg="del">
        <pc:chgData name="Gavita Regunath" userId="52b12786-bde7-460e-afcb-073a1e12ae2f" providerId="ADAL" clId="{8E0EA095-BADD-44FE-B967-C689DFCC2E31}" dt="2023-11-21T10:41:34.317" v="33" actId="47"/>
        <pc:sldMkLst>
          <pc:docMk/>
          <pc:sldMk cId="3222641741" sldId="759"/>
        </pc:sldMkLst>
      </pc:sldChg>
      <pc:sldChg chg="del">
        <pc:chgData name="Gavita Regunath" userId="52b12786-bde7-460e-afcb-073a1e12ae2f" providerId="ADAL" clId="{8E0EA095-BADD-44FE-B967-C689DFCC2E31}" dt="2023-11-21T12:59:41.851" v="706" actId="47"/>
        <pc:sldMkLst>
          <pc:docMk/>
          <pc:sldMk cId="1840352147" sldId="2147479933"/>
        </pc:sldMkLst>
      </pc:sldChg>
      <pc:sldChg chg="del">
        <pc:chgData name="Gavita Regunath" userId="52b12786-bde7-460e-afcb-073a1e12ae2f" providerId="ADAL" clId="{8E0EA095-BADD-44FE-B967-C689DFCC2E31}" dt="2023-11-21T12:59:43.031" v="707" actId="47"/>
        <pc:sldMkLst>
          <pc:docMk/>
          <pc:sldMk cId="1102649845" sldId="2147479943"/>
        </pc:sldMkLst>
      </pc:sldChg>
      <pc:sldChg chg="modSp mod">
        <pc:chgData name="Gavita Regunath" userId="52b12786-bde7-460e-afcb-073a1e12ae2f" providerId="ADAL" clId="{8E0EA095-BADD-44FE-B967-C689DFCC2E31}" dt="2023-11-21T12:59:06.024" v="705" actId="27636"/>
        <pc:sldMkLst>
          <pc:docMk/>
          <pc:sldMk cId="4249083897" sldId="2147479945"/>
        </pc:sldMkLst>
        <pc:spChg chg="mod">
          <ac:chgData name="Gavita Regunath" userId="52b12786-bde7-460e-afcb-073a1e12ae2f" providerId="ADAL" clId="{8E0EA095-BADD-44FE-B967-C689DFCC2E31}" dt="2023-11-21T12:59:06.024" v="705" actId="27636"/>
          <ac:spMkLst>
            <pc:docMk/>
            <pc:sldMk cId="4249083897" sldId="2147479945"/>
            <ac:spMk id="41" creationId="{271AA54C-EBF5-71C8-9695-5A25255641A2}"/>
          </ac:spMkLst>
        </pc:spChg>
      </pc:sldChg>
      <pc:sldChg chg="delSp modSp del mod">
        <pc:chgData name="Gavita Regunath" userId="52b12786-bde7-460e-afcb-073a1e12ae2f" providerId="ADAL" clId="{8E0EA095-BADD-44FE-B967-C689DFCC2E31}" dt="2023-11-21T10:55:10.192" v="114" actId="47"/>
        <pc:sldMkLst>
          <pc:docMk/>
          <pc:sldMk cId="1617121179" sldId="2147481237"/>
        </pc:sldMkLst>
        <pc:spChg chg="mod">
          <ac:chgData name="Gavita Regunath" userId="52b12786-bde7-460e-afcb-073a1e12ae2f" providerId="ADAL" clId="{8E0EA095-BADD-44FE-B967-C689DFCC2E31}" dt="2023-11-21T10:54:09.866" v="112" actId="6549"/>
          <ac:spMkLst>
            <pc:docMk/>
            <pc:sldMk cId="1617121179" sldId="2147481237"/>
            <ac:spMk id="22" creationId="{2D05D846-FD95-DF8B-F378-C7BB00F8F070}"/>
          </ac:spMkLst>
        </pc:spChg>
        <pc:spChg chg="del">
          <ac:chgData name="Gavita Regunath" userId="52b12786-bde7-460e-afcb-073a1e12ae2f" providerId="ADAL" clId="{8E0EA095-BADD-44FE-B967-C689DFCC2E31}" dt="2023-11-21T10:54:04.999" v="111" actId="478"/>
          <ac:spMkLst>
            <pc:docMk/>
            <pc:sldMk cId="1617121179" sldId="2147481237"/>
            <ac:spMk id="30" creationId="{7A739698-AD89-5C08-3FC6-E11636B04465}"/>
          </ac:spMkLst>
        </pc:spChg>
        <pc:spChg chg="mod">
          <ac:chgData name="Gavita Regunath" userId="52b12786-bde7-460e-afcb-073a1e12ae2f" providerId="ADAL" clId="{8E0EA095-BADD-44FE-B967-C689DFCC2E31}" dt="2023-11-21T10:54:17.820" v="113" actId="1076"/>
          <ac:spMkLst>
            <pc:docMk/>
            <pc:sldMk cId="1617121179" sldId="2147481237"/>
            <ac:spMk id="37" creationId="{473BBCFD-5499-3DAA-C14F-10AF690B6718}"/>
          </ac:spMkLst>
        </pc:spChg>
        <pc:picChg chg="del">
          <ac:chgData name="Gavita Regunath" userId="52b12786-bde7-460e-afcb-073a1e12ae2f" providerId="ADAL" clId="{8E0EA095-BADD-44FE-B967-C689DFCC2E31}" dt="2023-11-21T10:54:04.999" v="111" actId="478"/>
          <ac:picMkLst>
            <pc:docMk/>
            <pc:sldMk cId="1617121179" sldId="2147481237"/>
            <ac:picMk id="29" creationId="{CBC24FAA-9D10-F5E6-DFE1-4F46C1037B18}"/>
          </ac:picMkLst>
        </pc:picChg>
        <pc:picChg chg="mod">
          <ac:chgData name="Gavita Regunath" userId="52b12786-bde7-460e-afcb-073a1e12ae2f" providerId="ADAL" clId="{8E0EA095-BADD-44FE-B967-C689DFCC2E31}" dt="2023-11-21T10:54:17.820" v="113" actId="1076"/>
          <ac:picMkLst>
            <pc:docMk/>
            <pc:sldMk cId="1617121179" sldId="2147481237"/>
            <ac:picMk id="36" creationId="{1E190FE1-0502-9008-AE70-707F7278DDAE}"/>
          </ac:picMkLst>
        </pc:picChg>
        <pc:cxnChg chg="mod">
          <ac:chgData name="Gavita Regunath" userId="52b12786-bde7-460e-afcb-073a1e12ae2f" providerId="ADAL" clId="{8E0EA095-BADD-44FE-B967-C689DFCC2E31}" dt="2023-11-21T10:54:17.820" v="113" actId="1076"/>
          <ac:cxnSpMkLst>
            <pc:docMk/>
            <pc:sldMk cId="1617121179" sldId="2147481237"/>
            <ac:cxnSpMk id="5" creationId="{EBC81F0C-63D9-870D-010D-48DFF1E12919}"/>
          </ac:cxnSpMkLst>
        </pc:cxnChg>
      </pc:sldChg>
      <pc:sldChg chg="addSp delSp modSp mod modClrScheme chgLayout">
        <pc:chgData name="Gavita Regunath" userId="52b12786-bde7-460e-afcb-073a1e12ae2f" providerId="ADAL" clId="{8E0EA095-BADD-44FE-B967-C689DFCC2E31}" dt="2023-11-21T11:18:04.627" v="244" actId="1076"/>
        <pc:sldMkLst>
          <pc:docMk/>
          <pc:sldMk cId="4124287903" sldId="2147481239"/>
        </pc:sldMkLst>
        <pc:spChg chg="mod ord">
          <ac:chgData name="Gavita Regunath" userId="52b12786-bde7-460e-afcb-073a1e12ae2f" providerId="ADAL" clId="{8E0EA095-BADD-44FE-B967-C689DFCC2E31}" dt="2023-11-21T11:11:46.402" v="188" actId="20577"/>
          <ac:spMkLst>
            <pc:docMk/>
            <pc:sldMk cId="4124287903" sldId="2147481239"/>
            <ac:spMk id="2" creationId="{AAD4B4E3-A80C-42E3-7FB6-71AE8AB5D726}"/>
          </ac:spMkLst>
        </pc:spChg>
        <pc:spChg chg="del">
          <ac:chgData name="Gavita Regunath" userId="52b12786-bde7-460e-afcb-073a1e12ae2f" providerId="ADAL" clId="{8E0EA095-BADD-44FE-B967-C689DFCC2E31}" dt="2023-11-21T10:56:36.335" v="130" actId="478"/>
          <ac:spMkLst>
            <pc:docMk/>
            <pc:sldMk cId="4124287903" sldId="2147481239"/>
            <ac:spMk id="6" creationId="{BE434729-B49E-6963-43CC-1CCF28498607}"/>
          </ac:spMkLst>
        </pc:spChg>
        <pc:spChg chg="del">
          <ac:chgData name="Gavita Regunath" userId="52b12786-bde7-460e-afcb-073a1e12ae2f" providerId="ADAL" clId="{8E0EA095-BADD-44FE-B967-C689DFCC2E31}" dt="2023-11-21T10:57:55.242" v="147" actId="478"/>
          <ac:spMkLst>
            <pc:docMk/>
            <pc:sldMk cId="4124287903" sldId="2147481239"/>
            <ac:spMk id="10" creationId="{6566A517-6884-0189-C4A7-4A424E646613}"/>
          </ac:spMkLst>
        </pc:spChg>
        <pc:spChg chg="del">
          <ac:chgData name="Gavita Regunath" userId="52b12786-bde7-460e-afcb-073a1e12ae2f" providerId="ADAL" clId="{8E0EA095-BADD-44FE-B967-C689DFCC2E31}" dt="2023-11-21T10:56:38.224" v="131" actId="478"/>
          <ac:spMkLst>
            <pc:docMk/>
            <pc:sldMk cId="4124287903" sldId="2147481239"/>
            <ac:spMk id="11" creationId="{831D36CF-B92E-5485-9AAA-0F956D487240}"/>
          </ac:spMkLst>
        </pc:spChg>
        <pc:spChg chg="del">
          <ac:chgData name="Gavita Regunath" userId="52b12786-bde7-460e-afcb-073a1e12ae2f" providerId="ADAL" clId="{8E0EA095-BADD-44FE-B967-C689DFCC2E31}" dt="2023-11-21T10:59:04.093" v="156" actId="478"/>
          <ac:spMkLst>
            <pc:docMk/>
            <pc:sldMk cId="4124287903" sldId="2147481239"/>
            <ac:spMk id="16" creationId="{591FAAD5-C861-F9FC-AC36-A072BDF885D2}"/>
          </ac:spMkLst>
        </pc:spChg>
        <pc:spChg chg="del mod">
          <ac:chgData name="Gavita Regunath" userId="52b12786-bde7-460e-afcb-073a1e12ae2f" providerId="ADAL" clId="{8E0EA095-BADD-44FE-B967-C689DFCC2E31}" dt="2023-11-21T10:55:59.568" v="124" actId="478"/>
          <ac:spMkLst>
            <pc:docMk/>
            <pc:sldMk cId="4124287903" sldId="2147481239"/>
            <ac:spMk id="21" creationId="{9A2424F3-0E54-407C-480B-C9B3FE412AB2}"/>
          </ac:spMkLst>
        </pc:spChg>
        <pc:spChg chg="mod">
          <ac:chgData name="Gavita Regunath" userId="52b12786-bde7-460e-afcb-073a1e12ae2f" providerId="ADAL" clId="{8E0EA095-BADD-44FE-B967-C689DFCC2E31}" dt="2023-11-21T10:59:19.243" v="159" actId="1076"/>
          <ac:spMkLst>
            <pc:docMk/>
            <pc:sldMk cId="4124287903" sldId="2147481239"/>
            <ac:spMk id="24" creationId="{403511A5-A72E-EBE7-5809-1386C5CAAEC8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25" creationId="{0C0A3A5B-3037-3BF1-C623-9683CEA0899A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28" creationId="{4355BEB1-98D2-D510-46E8-4478D47188E6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29" creationId="{573B8B11-81AC-D97F-0788-09C527E96BDE}"/>
          </ac:spMkLst>
        </pc:spChg>
        <pc:spChg chg="mod">
          <ac:chgData name="Gavita Regunath" userId="52b12786-bde7-460e-afcb-073a1e12ae2f" providerId="ADAL" clId="{8E0EA095-BADD-44FE-B967-C689DFCC2E31}" dt="2023-11-21T10:59:14.489" v="158" actId="207"/>
          <ac:spMkLst>
            <pc:docMk/>
            <pc:sldMk cId="4124287903" sldId="2147481239"/>
            <ac:spMk id="32" creationId="{04479CC2-2598-EC59-B7A2-59C835AD8225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33" creationId="{A442D167-ED15-AFA3-2E79-DFACD9B08A9C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34" creationId="{5947C839-3820-5E9B-050A-06BC9F8569CE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35" creationId="{69125F3B-937B-A025-20AA-3E3C6A192FFC}"/>
          </ac:spMkLst>
        </pc:spChg>
        <pc:spChg chg="mod">
          <ac:chgData name="Gavita Regunath" userId="52b12786-bde7-460e-afcb-073a1e12ae2f" providerId="ADAL" clId="{8E0EA095-BADD-44FE-B967-C689DFCC2E31}" dt="2023-11-21T10:59:02.108" v="155" actId="1076"/>
          <ac:spMkLst>
            <pc:docMk/>
            <pc:sldMk cId="4124287903" sldId="2147481239"/>
            <ac:spMk id="36" creationId="{AF4E8924-AC5F-9925-30BB-289404050813}"/>
          </ac:spMkLst>
        </pc:spChg>
        <pc:spChg chg="mod">
          <ac:chgData name="Gavita Regunath" userId="52b12786-bde7-460e-afcb-073a1e12ae2f" providerId="ADAL" clId="{8E0EA095-BADD-44FE-B967-C689DFCC2E31}" dt="2023-11-21T10:59:08.004" v="157" actId="1076"/>
          <ac:spMkLst>
            <pc:docMk/>
            <pc:sldMk cId="4124287903" sldId="2147481239"/>
            <ac:spMk id="40" creationId="{2AC5A6E6-465C-95F0-45EE-66B7280D73F3}"/>
          </ac:spMkLst>
        </pc:spChg>
        <pc:spChg chg="del mod">
          <ac:chgData name="Gavita Regunath" userId="52b12786-bde7-460e-afcb-073a1e12ae2f" providerId="ADAL" clId="{8E0EA095-BADD-44FE-B967-C689DFCC2E31}" dt="2023-11-21T10:58:00.485" v="150" actId="478"/>
          <ac:spMkLst>
            <pc:docMk/>
            <pc:sldMk cId="4124287903" sldId="2147481239"/>
            <ac:spMk id="41" creationId="{160FC575-68C2-6F6B-55CD-FAF7414425F7}"/>
          </ac:spMkLst>
        </pc:spChg>
        <pc:spChg chg="mod ord">
          <ac:chgData name="Gavita Regunath" userId="52b12786-bde7-460e-afcb-073a1e12ae2f" providerId="ADAL" clId="{8E0EA095-BADD-44FE-B967-C689DFCC2E31}" dt="2023-11-21T10:58:10.508" v="152" actId="167"/>
          <ac:spMkLst>
            <pc:docMk/>
            <pc:sldMk cId="4124287903" sldId="2147481239"/>
            <ac:spMk id="45" creationId="{7A07A05B-389A-44A8-9FD7-A77FF4E673BA}"/>
          </ac:spMkLst>
        </pc:spChg>
        <pc:spChg chg="del">
          <ac:chgData name="Gavita Regunath" userId="52b12786-bde7-460e-afcb-073a1e12ae2f" providerId="ADAL" clId="{8E0EA095-BADD-44FE-B967-C689DFCC2E31}" dt="2023-11-21T10:59:31.205" v="160" actId="478"/>
          <ac:spMkLst>
            <pc:docMk/>
            <pc:sldMk cId="4124287903" sldId="2147481239"/>
            <ac:spMk id="48" creationId="{58BDD36F-0A9F-37D4-91F8-6B014E46DBEB}"/>
          </ac:spMkLst>
        </pc:spChg>
        <pc:spChg chg="mod">
          <ac:chgData name="Gavita Regunath" userId="52b12786-bde7-460e-afcb-073a1e12ae2f" providerId="ADAL" clId="{8E0EA095-BADD-44FE-B967-C689DFCC2E31}" dt="2023-11-21T11:02:45.411" v="168" actId="1076"/>
          <ac:spMkLst>
            <pc:docMk/>
            <pc:sldMk cId="4124287903" sldId="2147481239"/>
            <ac:spMk id="81" creationId="{A0545F1B-00EA-8C75-9DA0-CE83E70A0926}"/>
          </ac:spMkLst>
        </pc:spChg>
        <pc:spChg chg="del">
          <ac:chgData name="Gavita Regunath" userId="52b12786-bde7-460e-afcb-073a1e12ae2f" providerId="ADAL" clId="{8E0EA095-BADD-44FE-B967-C689DFCC2E31}" dt="2023-11-21T11:02:34.154" v="166" actId="478"/>
          <ac:spMkLst>
            <pc:docMk/>
            <pc:sldMk cId="4124287903" sldId="2147481239"/>
            <ac:spMk id="90" creationId="{972D8ADF-4BF2-31DC-1BFE-58B6E2CCDECD}"/>
          </ac:spMkLst>
        </pc:spChg>
        <pc:grpChg chg="mod">
          <ac:chgData name="Gavita Regunath" userId="52b12786-bde7-460e-afcb-073a1e12ae2f" providerId="ADAL" clId="{8E0EA095-BADD-44FE-B967-C689DFCC2E31}" dt="2023-11-21T10:57:20.357" v="139" actId="1076"/>
          <ac:grpSpMkLst>
            <pc:docMk/>
            <pc:sldMk cId="4124287903" sldId="2147481239"/>
            <ac:grpSpMk id="116" creationId="{9AEC48C1-78B0-9966-6FBA-0AFAD19F6395}"/>
          </ac:grpSpMkLst>
        </pc:grpChg>
        <pc:picChg chg="del">
          <ac:chgData name="Gavita Regunath" userId="52b12786-bde7-460e-afcb-073a1e12ae2f" providerId="ADAL" clId="{8E0EA095-BADD-44FE-B967-C689DFCC2E31}" dt="2023-11-21T10:56:33.319" v="129" actId="478"/>
          <ac:picMkLst>
            <pc:docMk/>
            <pc:sldMk cId="4124287903" sldId="2147481239"/>
            <ac:picMk id="4" creationId="{F1554500-8F39-1A3E-4AD7-4F20B474F066}"/>
          </ac:picMkLst>
        </pc:picChg>
        <pc:picChg chg="add mod">
          <ac:chgData name="Gavita Regunath" userId="52b12786-bde7-460e-afcb-073a1e12ae2f" providerId="ADAL" clId="{8E0EA095-BADD-44FE-B967-C689DFCC2E31}" dt="2023-11-21T11:18:04.627" v="244" actId="1076"/>
          <ac:picMkLst>
            <pc:docMk/>
            <pc:sldMk cId="4124287903" sldId="2147481239"/>
            <ac:picMk id="5" creationId="{18128BEC-53B7-5952-4525-B009741663B3}"/>
          </ac:picMkLst>
        </pc:picChg>
        <pc:picChg chg="del">
          <ac:chgData name="Gavita Regunath" userId="52b12786-bde7-460e-afcb-073a1e12ae2f" providerId="ADAL" clId="{8E0EA095-BADD-44FE-B967-C689DFCC2E31}" dt="2023-11-21T10:57:57.649" v="148" actId="478"/>
          <ac:picMkLst>
            <pc:docMk/>
            <pc:sldMk cId="4124287903" sldId="2147481239"/>
            <ac:picMk id="9" creationId="{195775D4-B410-ED45-1678-431B54EC4D5D}"/>
          </ac:picMkLst>
        </pc:picChg>
        <pc:picChg chg="add mod">
          <ac:chgData name="Gavita Regunath" userId="52b12786-bde7-460e-afcb-073a1e12ae2f" providerId="ADAL" clId="{8E0EA095-BADD-44FE-B967-C689DFCC2E31}" dt="2023-11-21T11:18:02.231" v="243" actId="1076"/>
          <ac:picMkLst>
            <pc:docMk/>
            <pc:sldMk cId="4124287903" sldId="2147481239"/>
            <ac:picMk id="12" creationId="{96D1D730-04A0-3B22-D949-485DFE25F3BF}"/>
          </ac:picMkLst>
        </pc:picChg>
        <pc:picChg chg="del">
          <ac:chgData name="Gavita Regunath" userId="52b12786-bde7-460e-afcb-073a1e12ae2f" providerId="ADAL" clId="{8E0EA095-BADD-44FE-B967-C689DFCC2E31}" dt="2023-11-21T10:58:04.826" v="151" actId="478"/>
          <ac:picMkLst>
            <pc:docMk/>
            <pc:sldMk cId="4124287903" sldId="2147481239"/>
            <ac:picMk id="15" creationId="{23F95FA7-82C5-AA84-2653-B2FBA6EDF96F}"/>
          </ac:picMkLst>
        </pc:picChg>
        <pc:picChg chg="mod">
          <ac:chgData name="Gavita Regunath" userId="52b12786-bde7-460e-afcb-073a1e12ae2f" providerId="ADAL" clId="{8E0EA095-BADD-44FE-B967-C689DFCC2E31}" dt="2023-11-21T11:02:19.187" v="164"/>
          <ac:picMkLst>
            <pc:docMk/>
            <pc:sldMk cId="4124287903" sldId="2147481239"/>
            <ac:picMk id="68" creationId="{B250B5F5-023C-61C9-B577-509C3FAF2B8B}"/>
          </ac:picMkLst>
        </pc:picChg>
        <pc:picChg chg="mod">
          <ac:chgData name="Gavita Regunath" userId="52b12786-bde7-460e-afcb-073a1e12ae2f" providerId="ADAL" clId="{8E0EA095-BADD-44FE-B967-C689DFCC2E31}" dt="2023-11-21T11:02:19.187" v="164"/>
          <ac:picMkLst>
            <pc:docMk/>
            <pc:sldMk cId="4124287903" sldId="2147481239"/>
            <ac:picMk id="69" creationId="{2F274565-CF77-9BF2-4CF5-2C02C8840663}"/>
          </ac:picMkLst>
        </pc:picChg>
        <pc:picChg chg="mod">
          <ac:chgData name="Gavita Regunath" userId="52b12786-bde7-460e-afcb-073a1e12ae2f" providerId="ADAL" clId="{8E0EA095-BADD-44FE-B967-C689DFCC2E31}" dt="2023-11-21T11:02:19.187" v="164"/>
          <ac:picMkLst>
            <pc:docMk/>
            <pc:sldMk cId="4124287903" sldId="2147481239"/>
            <ac:picMk id="70" creationId="{E6426C6E-B689-FE45-9DF2-533DE2E1CBCD}"/>
          </ac:picMkLst>
        </pc:picChg>
        <pc:picChg chg="mod">
          <ac:chgData name="Gavita Regunath" userId="52b12786-bde7-460e-afcb-073a1e12ae2f" providerId="ADAL" clId="{8E0EA095-BADD-44FE-B967-C689DFCC2E31}" dt="2023-11-21T11:02:45.411" v="168" actId="1076"/>
          <ac:picMkLst>
            <pc:docMk/>
            <pc:sldMk cId="4124287903" sldId="2147481239"/>
            <ac:picMk id="80" creationId="{B76F8E4B-4A3D-D241-175E-7B2837F08DB5}"/>
          </ac:picMkLst>
        </pc:picChg>
        <pc:picChg chg="del">
          <ac:chgData name="Gavita Regunath" userId="52b12786-bde7-460e-afcb-073a1e12ae2f" providerId="ADAL" clId="{8E0EA095-BADD-44FE-B967-C689DFCC2E31}" dt="2023-11-21T11:02:31.948" v="165" actId="478"/>
          <ac:picMkLst>
            <pc:docMk/>
            <pc:sldMk cId="4124287903" sldId="2147481239"/>
            <ac:picMk id="89" creationId="{6AF82A78-1D25-324E-ACFD-F8823163346A}"/>
          </ac:picMkLst>
        </pc:picChg>
        <pc:picChg chg="mod">
          <ac:chgData name="Gavita Regunath" userId="52b12786-bde7-460e-afcb-073a1e12ae2f" providerId="ADAL" clId="{8E0EA095-BADD-44FE-B967-C689DFCC2E31}" dt="2023-11-21T11:02:03.653" v="162"/>
          <ac:picMkLst>
            <pc:docMk/>
            <pc:sldMk cId="4124287903" sldId="2147481239"/>
            <ac:picMk id="99" creationId="{0B973DA9-E18F-4DCF-307A-AA5DF82FD525}"/>
          </ac:picMkLst>
        </pc:picChg>
        <pc:picChg chg="mod">
          <ac:chgData name="Gavita Regunath" userId="52b12786-bde7-460e-afcb-073a1e12ae2f" providerId="ADAL" clId="{8E0EA095-BADD-44FE-B967-C689DFCC2E31}" dt="2023-11-21T11:02:03.653" v="162"/>
          <ac:picMkLst>
            <pc:docMk/>
            <pc:sldMk cId="4124287903" sldId="2147481239"/>
            <ac:picMk id="102" creationId="{C18766D2-0B15-63BD-7A5F-353880F1D60B}"/>
          </ac:picMkLst>
        </pc:picChg>
        <pc:picChg chg="mod">
          <ac:chgData name="Gavita Regunath" userId="52b12786-bde7-460e-afcb-073a1e12ae2f" providerId="ADAL" clId="{8E0EA095-BADD-44FE-B967-C689DFCC2E31}" dt="2023-11-21T11:02:03.653" v="162"/>
          <ac:picMkLst>
            <pc:docMk/>
            <pc:sldMk cId="4124287903" sldId="2147481239"/>
            <ac:picMk id="103" creationId="{CC2E4D10-8446-C0FC-AE44-128B28006BF3}"/>
          </ac:picMkLst>
        </pc:picChg>
        <pc:picChg chg="mod">
          <ac:chgData name="Gavita Regunath" userId="52b12786-bde7-460e-afcb-073a1e12ae2f" providerId="ADAL" clId="{8E0EA095-BADD-44FE-B967-C689DFCC2E31}" dt="2023-11-21T11:02:03.653" v="162"/>
          <ac:picMkLst>
            <pc:docMk/>
            <pc:sldMk cId="4124287903" sldId="2147481239"/>
            <ac:picMk id="104" creationId="{EBA14E8D-147E-E7DB-AB38-1A185FE08927}"/>
          </ac:picMkLst>
        </pc:picChg>
        <pc:picChg chg="mod">
          <ac:chgData name="Gavita Regunath" userId="52b12786-bde7-460e-afcb-073a1e12ae2f" providerId="ADAL" clId="{8E0EA095-BADD-44FE-B967-C689DFCC2E31}" dt="2023-11-21T11:02:14.098" v="163"/>
          <ac:picMkLst>
            <pc:docMk/>
            <pc:sldMk cId="4124287903" sldId="2147481239"/>
            <ac:picMk id="130" creationId="{51B32FA9-15D4-0011-0C1E-E14572BE2CF2}"/>
          </ac:picMkLst>
        </pc:picChg>
        <pc:picChg chg="mod">
          <ac:chgData name="Gavita Regunath" userId="52b12786-bde7-460e-afcb-073a1e12ae2f" providerId="ADAL" clId="{8E0EA095-BADD-44FE-B967-C689DFCC2E31}" dt="2023-11-21T11:02:14.098" v="163"/>
          <ac:picMkLst>
            <pc:docMk/>
            <pc:sldMk cId="4124287903" sldId="2147481239"/>
            <ac:picMk id="133" creationId="{72B2AB06-FE24-36D7-8608-E45E010FC087}"/>
          </ac:picMkLst>
        </pc:picChg>
        <pc:picChg chg="mod">
          <ac:chgData name="Gavita Regunath" userId="52b12786-bde7-460e-afcb-073a1e12ae2f" providerId="ADAL" clId="{8E0EA095-BADD-44FE-B967-C689DFCC2E31}" dt="2023-11-21T11:02:14.098" v="163"/>
          <ac:picMkLst>
            <pc:docMk/>
            <pc:sldMk cId="4124287903" sldId="2147481239"/>
            <ac:picMk id="136" creationId="{1184E664-7818-0D02-3EA7-853C8E7FC518}"/>
          </ac:picMkLst>
        </pc:picChg>
        <pc:picChg chg="mod">
          <ac:chgData name="Gavita Regunath" userId="52b12786-bde7-460e-afcb-073a1e12ae2f" providerId="ADAL" clId="{8E0EA095-BADD-44FE-B967-C689DFCC2E31}" dt="2023-11-21T11:02:14.098" v="163"/>
          <ac:picMkLst>
            <pc:docMk/>
            <pc:sldMk cId="4124287903" sldId="2147481239"/>
            <ac:picMk id="139" creationId="{B08453C4-965B-9C20-0F92-799C71CACE2E}"/>
          </ac:picMkLst>
        </pc:picChg>
        <pc:cxnChg chg="del">
          <ac:chgData name="Gavita Regunath" userId="52b12786-bde7-460e-afcb-073a1e12ae2f" providerId="ADAL" clId="{8E0EA095-BADD-44FE-B967-C689DFCC2E31}" dt="2023-11-21T10:56:40.970" v="132" actId="478"/>
          <ac:cxnSpMkLst>
            <pc:docMk/>
            <pc:sldMk cId="4124287903" sldId="2147481239"/>
            <ac:cxnSpMk id="8" creationId="{4DD11523-741A-E3F9-BF88-2EEA88565248}"/>
          </ac:cxnSpMkLst>
        </pc:cxnChg>
        <pc:cxnChg chg="del mod">
          <ac:chgData name="Gavita Regunath" userId="52b12786-bde7-460e-afcb-073a1e12ae2f" providerId="ADAL" clId="{8E0EA095-BADD-44FE-B967-C689DFCC2E31}" dt="2023-11-21T10:57:45.769" v="146" actId="478"/>
          <ac:cxnSpMkLst>
            <pc:docMk/>
            <pc:sldMk cId="4124287903" sldId="2147481239"/>
            <ac:cxnSpMk id="18" creationId="{EC5E598A-3070-AB1B-B067-FEE9B9281124}"/>
          </ac:cxnSpMkLst>
        </pc:cxnChg>
        <pc:cxnChg chg="del">
          <ac:chgData name="Gavita Regunath" userId="52b12786-bde7-460e-afcb-073a1e12ae2f" providerId="ADAL" clId="{8E0EA095-BADD-44FE-B967-C689DFCC2E31}" dt="2023-11-21T10:57:43.542" v="145" actId="478"/>
          <ac:cxnSpMkLst>
            <pc:docMk/>
            <pc:sldMk cId="4124287903" sldId="2147481239"/>
            <ac:cxnSpMk id="76" creationId="{A040FF10-58E7-736C-6415-934D10AB7150}"/>
          </ac:cxnSpMkLst>
        </pc:cxnChg>
        <pc:cxnChg chg="del">
          <ac:chgData name="Gavita Regunath" userId="52b12786-bde7-460e-afcb-073a1e12ae2f" providerId="ADAL" clId="{8E0EA095-BADD-44FE-B967-C689DFCC2E31}" dt="2023-11-21T11:02:37.460" v="167" actId="478"/>
          <ac:cxnSpMkLst>
            <pc:docMk/>
            <pc:sldMk cId="4124287903" sldId="2147481239"/>
            <ac:cxnSpMk id="96" creationId="{8E005B7C-331B-03F3-08C7-A968E078C7C5}"/>
          </ac:cxnSpMkLst>
        </pc:cxnChg>
      </pc:sldChg>
      <pc:sldChg chg="addSp delSp modSp new mod modClrScheme chgLayout">
        <pc:chgData name="Gavita Regunath" userId="52b12786-bde7-460e-afcb-073a1e12ae2f" providerId="ADAL" clId="{8E0EA095-BADD-44FE-B967-C689DFCC2E31}" dt="2023-11-21T11:31:44.409" v="704" actId="2710"/>
        <pc:sldMkLst>
          <pc:docMk/>
          <pc:sldMk cId="867695166" sldId="2147481240"/>
        </pc:sldMkLst>
        <pc:spChg chg="del mod ord">
          <ac:chgData name="Gavita Regunath" userId="52b12786-bde7-460e-afcb-073a1e12ae2f" providerId="ADAL" clId="{8E0EA095-BADD-44FE-B967-C689DFCC2E31}" dt="2023-11-21T11:24:50.400" v="246" actId="700"/>
          <ac:spMkLst>
            <pc:docMk/>
            <pc:sldMk cId="867695166" sldId="2147481240"/>
            <ac:spMk id="2" creationId="{21082675-2DE5-8C58-D4C9-4ECC974B9A99}"/>
          </ac:spMkLst>
        </pc:spChg>
        <pc:spChg chg="add mod ord">
          <ac:chgData name="Gavita Regunath" userId="52b12786-bde7-460e-afcb-073a1e12ae2f" providerId="ADAL" clId="{8E0EA095-BADD-44FE-B967-C689DFCC2E31}" dt="2023-11-21T11:31:34.236" v="702" actId="2711"/>
          <ac:spMkLst>
            <pc:docMk/>
            <pc:sldMk cId="867695166" sldId="2147481240"/>
            <ac:spMk id="3" creationId="{94C66061-A2E8-7A04-8631-02D01D147A54}"/>
          </ac:spMkLst>
        </pc:spChg>
        <pc:spChg chg="add mod ord">
          <ac:chgData name="Gavita Regunath" userId="52b12786-bde7-460e-afcb-073a1e12ae2f" providerId="ADAL" clId="{8E0EA095-BADD-44FE-B967-C689DFCC2E31}" dt="2023-11-21T11:31:44.409" v="704" actId="2710"/>
          <ac:spMkLst>
            <pc:docMk/>
            <pc:sldMk cId="867695166" sldId="2147481240"/>
            <ac:spMk id="4" creationId="{76CEC2FA-11D3-03FB-2501-7DC2DE8218B5}"/>
          </ac:spMkLst>
        </pc:spChg>
      </pc:sldChg>
      <pc:sldChg chg="addSp delSp modSp new mod modClrScheme chgLayout">
        <pc:chgData name="Gavita Regunath" userId="52b12786-bde7-460e-afcb-073a1e12ae2f" providerId="ADAL" clId="{8E0EA095-BADD-44FE-B967-C689DFCC2E31}" dt="2023-11-21T13:54:40.996" v="816" actId="6549"/>
        <pc:sldMkLst>
          <pc:docMk/>
          <pc:sldMk cId="770606214" sldId="2147481241"/>
        </pc:sldMkLst>
        <pc:spChg chg="del mod ord">
          <ac:chgData name="Gavita Regunath" userId="52b12786-bde7-460e-afcb-073a1e12ae2f" providerId="ADAL" clId="{8E0EA095-BADD-44FE-B967-C689DFCC2E31}" dt="2023-11-21T13:43:22.418" v="742" actId="700"/>
          <ac:spMkLst>
            <pc:docMk/>
            <pc:sldMk cId="770606214" sldId="2147481241"/>
            <ac:spMk id="2" creationId="{1761C9A1-12F8-0618-E037-A2ED59A51D61}"/>
          </ac:spMkLst>
        </pc:spChg>
        <pc:spChg chg="del">
          <ac:chgData name="Gavita Regunath" userId="52b12786-bde7-460e-afcb-073a1e12ae2f" providerId="ADAL" clId="{8E0EA095-BADD-44FE-B967-C689DFCC2E31}" dt="2023-11-21T13:43:22.418" v="742" actId="700"/>
          <ac:spMkLst>
            <pc:docMk/>
            <pc:sldMk cId="770606214" sldId="2147481241"/>
            <ac:spMk id="3" creationId="{AC7526C2-170F-027C-ADD6-B0144A910978}"/>
          </ac:spMkLst>
        </pc:spChg>
        <pc:spChg chg="add mod ord">
          <ac:chgData name="Gavita Regunath" userId="52b12786-bde7-460e-afcb-073a1e12ae2f" providerId="ADAL" clId="{8E0EA095-BADD-44FE-B967-C689DFCC2E31}" dt="2023-11-21T13:43:33.853" v="757" actId="313"/>
          <ac:spMkLst>
            <pc:docMk/>
            <pc:sldMk cId="770606214" sldId="2147481241"/>
            <ac:spMk id="4" creationId="{F436E708-397F-57B5-9565-6591FD9172BD}"/>
          </ac:spMkLst>
        </pc:spChg>
        <pc:spChg chg="add mod">
          <ac:chgData name="Gavita Regunath" userId="52b12786-bde7-460e-afcb-073a1e12ae2f" providerId="ADAL" clId="{8E0EA095-BADD-44FE-B967-C689DFCC2E31}" dt="2023-11-21T13:54:40.996" v="816" actId="6549"/>
          <ac:spMkLst>
            <pc:docMk/>
            <pc:sldMk cId="770606214" sldId="2147481241"/>
            <ac:spMk id="5" creationId="{E0A0426C-E95B-7617-1035-AFC41BE159D5}"/>
          </ac:spMkLst>
        </pc:spChg>
      </pc:sldChg>
      <pc:sldChg chg="new del">
        <pc:chgData name="Gavita Regunath" userId="52b12786-bde7-460e-afcb-073a1e12ae2f" providerId="ADAL" clId="{8E0EA095-BADD-44FE-B967-C689DFCC2E31}" dt="2023-11-21T13:24:30.657" v="740" actId="47"/>
        <pc:sldMkLst>
          <pc:docMk/>
          <pc:sldMk cId="3378628761" sldId="2147481241"/>
        </pc:sldMkLst>
      </pc:sldChg>
      <pc:sldMasterChg chg="delSldLayout">
        <pc:chgData name="Gavita Regunath" userId="52b12786-bde7-460e-afcb-073a1e12ae2f" providerId="ADAL" clId="{8E0EA095-BADD-44FE-B967-C689DFCC2E31}" dt="2023-11-21T12:59:43.031" v="707" actId="47"/>
        <pc:sldMasterMkLst>
          <pc:docMk/>
          <pc:sldMasterMk cId="1115112090" sldId="2147483699"/>
        </pc:sldMasterMkLst>
        <pc:sldLayoutChg chg="del">
          <pc:chgData name="Gavita Regunath" userId="52b12786-bde7-460e-afcb-073a1e12ae2f" providerId="ADAL" clId="{8E0EA095-BADD-44FE-B967-C689DFCC2E31}" dt="2023-11-21T10:41:34.317" v="33" actId="47"/>
          <pc:sldLayoutMkLst>
            <pc:docMk/>
            <pc:sldMasterMk cId="1115112090" sldId="2147483699"/>
            <pc:sldLayoutMk cId="2696353738" sldId="2147483714"/>
          </pc:sldLayoutMkLst>
        </pc:sldLayoutChg>
        <pc:sldLayoutChg chg="del">
          <pc:chgData name="Gavita Regunath" userId="52b12786-bde7-460e-afcb-073a1e12ae2f" providerId="ADAL" clId="{8E0EA095-BADD-44FE-B967-C689DFCC2E31}" dt="2023-11-21T10:55:10.192" v="114" actId="47"/>
          <pc:sldLayoutMkLst>
            <pc:docMk/>
            <pc:sldMasterMk cId="1115112090" sldId="2147483699"/>
            <pc:sldLayoutMk cId="2251622740" sldId="2147483716"/>
          </pc:sldLayoutMkLst>
        </pc:sldLayoutChg>
        <pc:sldLayoutChg chg="del">
          <pc:chgData name="Gavita Regunath" userId="52b12786-bde7-460e-afcb-073a1e12ae2f" providerId="ADAL" clId="{8E0EA095-BADD-44FE-B967-C689DFCC2E31}" dt="2023-11-21T12:59:43.031" v="707" actId="47"/>
          <pc:sldLayoutMkLst>
            <pc:docMk/>
            <pc:sldMasterMk cId="1115112090" sldId="2147483699"/>
            <pc:sldLayoutMk cId="4062987589" sldId="214748371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BD8D36-5514-445C-BFB1-B57A8D539E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A971B-0DA3-48B7-AB76-45F0A4B7D0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3037-7EE3-4FDD-950C-AD1E7D53DB38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6F77B-48A7-4C33-87C0-89A5874AD8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814DC-EBEB-40D6-A31D-17AE9DB58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1BF1-29E7-4AB8-840E-2329D8E3F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526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CCB2-A8A9-4907-BC1D-2CCFDAB5003D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3B9A9-F495-44EC-B634-F3A6BDCADD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10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589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251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11/21/2023 11:17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22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6977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94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1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63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21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7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Content E - Power Statement 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1"/>
          <p:cNvSpPr/>
          <p:nvPr/>
        </p:nvSpPr>
        <p:spPr>
          <a:xfrm>
            <a:off x="1" y="1"/>
            <a:ext cx="12192000" cy="6857107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1"/>
          <p:cNvSpPr txBox="1">
            <a:spLocks noGrp="1"/>
          </p:cNvSpPr>
          <p:nvPr>
            <p:ph type="title"/>
          </p:nvPr>
        </p:nvSpPr>
        <p:spPr>
          <a:xfrm>
            <a:off x="1676412" y="535625"/>
            <a:ext cx="8839402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138" name="Google Shape;138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446" y="6473302"/>
            <a:ext cx="186769" cy="186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5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49432" y="535597"/>
            <a:ext cx="10662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765000" y="1174703"/>
            <a:ext cx="10662000" cy="5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067"/>
              </a:spcBef>
              <a:spcAft>
                <a:spcPts val="0"/>
              </a:spcAft>
              <a:buSzPts val="18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33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2000" y="1988833"/>
            <a:ext cx="10662000" cy="4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57189" algn="l" rtl="0">
              <a:lnSpc>
                <a:spcPct val="11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219170" marR="0" lvl="1" indent="-431789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100447" y="6473300"/>
            <a:ext cx="324400" cy="1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692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7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3" name="Google Shape;263;p157"/>
          <p:cNvSpPr txBox="1">
            <a:spLocks noGrp="1"/>
          </p:cNvSpPr>
          <p:nvPr>
            <p:ph type="subTitle" idx="1"/>
          </p:nvPr>
        </p:nvSpPr>
        <p:spPr>
          <a:xfrm>
            <a:off x="749440" y="1174702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 userDrawn="1"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6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turncloud.io/docs/examples/python/production/qs-py-dashboard-streamli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trizacademy.co.uk/fundamental-problem-solving-sales-page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turncloud.io/docs/examples/python/production/qs-py-dashboard-streamli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wimburger.net/blog/azure/azure-has-a-new-logo-but-where-do-you-download-it-here" TargetMode="External"/><Relationship Id="rId3" Type="http://schemas.openxmlformats.org/officeDocument/2006/relationships/image" Target="../media/image25.emf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ogodix.com/openai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D221-970C-470A-A767-6F37BE15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+mn-lt"/>
              </a:rPr>
              <a:t>Build a PDF Q&amp;A chatbot using Azure OpenAI and </a:t>
            </a:r>
            <a:r>
              <a:rPr lang="en-US" sz="5400" dirty="0" err="1">
                <a:latin typeface="+mn-lt"/>
              </a:rPr>
              <a:t>Streamlit</a:t>
            </a:r>
            <a:endParaRPr lang="en-GB" sz="5400" dirty="0">
              <a:latin typeface="+mn-lt"/>
            </a:endParaRPr>
          </a:p>
        </p:txBody>
      </p:sp>
      <p:pic>
        <p:nvPicPr>
          <p:cNvPr id="6" name="Picture 2" descr="OpenAI Logo">
            <a:extLst>
              <a:ext uri="{FF2B5EF4-FFF2-40B4-BE49-F238E27FC236}">
                <a16:creationId xmlns:a16="http://schemas.microsoft.com/office/drawing/2014/main" id="{A9915BDE-3DC1-0AA4-3510-D93CF1321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37222"/>
          <a:stretch/>
        </p:blipFill>
        <p:spPr bwMode="auto">
          <a:xfrm>
            <a:off x="4958081" y="5213919"/>
            <a:ext cx="1822164" cy="4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53E3CD27-F119-36B3-EF48-1C877993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92192" y="4639686"/>
            <a:ext cx="3198796" cy="1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559677" y="1379482"/>
            <a:ext cx="114772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Ability of an LLM to learn information not through training, but by receiving new information in a carefully formatted prompt</a:t>
            </a:r>
          </a:p>
        </p:txBody>
      </p:sp>
    </p:spTree>
    <p:extLst>
      <p:ext uri="{BB962C8B-B14F-4D97-AF65-F5344CB8AC3E}">
        <p14:creationId xmlns:p14="http://schemas.microsoft.com/office/powerpoint/2010/main" val="11026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3D47AF-9484-8454-DC0E-BC7B68D35392}"/>
              </a:ext>
            </a:extLst>
          </p:cNvPr>
          <p:cNvSpPr txBox="1"/>
          <p:nvPr/>
        </p:nvSpPr>
        <p:spPr>
          <a:xfrm>
            <a:off x="8047234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Generate</a:t>
            </a:r>
          </a:p>
          <a:p>
            <a:pPr algn="ctr"/>
            <a:r>
              <a:rPr lang="en-US" sz="2000" b="1" dirty="0"/>
              <a:t>Pass the augmented prompt to a large language model, generating the final output</a:t>
            </a:r>
            <a:endParaRPr lang="en-GB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D5D3B-C3F6-C758-2E47-E311D8F47CE2}"/>
              </a:ext>
            </a:extLst>
          </p:cNvPr>
          <p:cNvSpPr txBox="1"/>
          <p:nvPr/>
        </p:nvSpPr>
        <p:spPr>
          <a:xfrm>
            <a:off x="4450853" y="855968"/>
            <a:ext cx="29642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R A G</a:t>
            </a:r>
            <a:endParaRPr lang="en-GB" sz="9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00CC8-24CB-895D-D285-1011476A942B}"/>
              </a:ext>
            </a:extLst>
          </p:cNvPr>
          <p:cNvSpPr txBox="1"/>
          <p:nvPr/>
        </p:nvSpPr>
        <p:spPr>
          <a:xfrm>
            <a:off x="218746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Retrieval</a:t>
            </a:r>
          </a:p>
          <a:p>
            <a:pPr algn="ctr"/>
            <a:r>
              <a:rPr lang="en-US" sz="2000" b="1" dirty="0"/>
              <a:t>Get information from a database that relates to the question you asked.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C2C25-87E2-09C4-69C5-EC2A3EF35011}"/>
              </a:ext>
            </a:extLst>
          </p:cNvPr>
          <p:cNvSpPr txBox="1"/>
          <p:nvPr/>
        </p:nvSpPr>
        <p:spPr>
          <a:xfrm>
            <a:off x="4132990" y="3808098"/>
            <a:ext cx="3600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sz="3200" dirty="0"/>
              <a:t>Augmentation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Combine the retrieved information with the initial prompt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6BC2829-8045-FF31-4BA9-5E9644677C27}"/>
              </a:ext>
            </a:extLst>
          </p:cNvPr>
          <p:cNvSpPr/>
          <p:nvPr/>
        </p:nvSpPr>
        <p:spPr>
          <a:xfrm rot="16200000">
            <a:off x="1708355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3C0FDBB-10BD-BFB4-D976-DA3D9F2B4E65}"/>
              </a:ext>
            </a:extLst>
          </p:cNvPr>
          <p:cNvSpPr/>
          <p:nvPr/>
        </p:nvSpPr>
        <p:spPr>
          <a:xfrm rot="16200000">
            <a:off x="5662990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1D504E9-922E-3537-F9F2-3A9DF92331F2}"/>
              </a:ext>
            </a:extLst>
          </p:cNvPr>
          <p:cNvSpPr/>
          <p:nvPr/>
        </p:nvSpPr>
        <p:spPr>
          <a:xfrm rot="16200000">
            <a:off x="9577233" y="3221531"/>
            <a:ext cx="540000" cy="46800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3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9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271AA54C-EBF5-71C8-9695-5A252556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9238416" cy="609600"/>
          </a:xfrm>
        </p:spPr>
        <p:txBody>
          <a:bodyPr>
            <a:normAutofit/>
          </a:bodyPr>
          <a:lstStyle/>
          <a:p>
            <a:r>
              <a:rPr lang="en-US" dirty="0"/>
              <a:t>RAG Architecture: Using your own industry specific data</a:t>
            </a:r>
            <a:endParaRPr lang="en-GB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A9E4DFD-820F-442F-7FB5-49673556F37E}"/>
              </a:ext>
            </a:extLst>
          </p:cNvPr>
          <p:cNvGrpSpPr/>
          <p:nvPr/>
        </p:nvGrpSpPr>
        <p:grpSpPr>
          <a:xfrm>
            <a:off x="193331" y="1351631"/>
            <a:ext cx="2513370" cy="1874486"/>
            <a:chOff x="193331" y="1351631"/>
            <a:chExt cx="2513370" cy="1874486"/>
          </a:xfrm>
        </p:grpSpPr>
        <p:grpSp>
          <p:nvGrpSpPr>
            <p:cNvPr id="18" name="Group 17" descr="User Application.">
              <a:extLst>
                <a:ext uri="{FF2B5EF4-FFF2-40B4-BE49-F238E27FC236}">
                  <a16:creationId xmlns:a16="http://schemas.microsoft.com/office/drawing/2014/main" id="{A4C798AE-329A-64EB-ACB2-2734ABE25E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0016" y="2038117"/>
              <a:ext cx="694317" cy="1188000"/>
              <a:chOff x="3302371" y="1766703"/>
              <a:chExt cx="573971" cy="98208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70DFF0-5622-32D3-A8B5-2B67B82CF06C}"/>
                  </a:ext>
                </a:extLst>
              </p:cNvPr>
              <p:cNvGrpSpPr/>
              <p:nvPr/>
            </p:nvGrpSpPr>
            <p:grpSpPr>
              <a:xfrm>
                <a:off x="3333398" y="1868738"/>
                <a:ext cx="542944" cy="599306"/>
                <a:chOff x="4791177" y="2725299"/>
                <a:chExt cx="583304" cy="64385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77D7DC1-AA8F-1CAC-6889-A34AE70FC0E2}"/>
                    </a:ext>
                  </a:extLst>
                </p:cNvPr>
                <p:cNvGrpSpPr/>
                <p:nvPr/>
              </p:nvGrpSpPr>
              <p:grpSpPr>
                <a:xfrm>
                  <a:off x="4869002" y="2981621"/>
                  <a:ext cx="505479" cy="387528"/>
                  <a:chOff x="4764224" y="2905395"/>
                  <a:chExt cx="614223" cy="470897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D92B3DC-148A-7C37-025F-CD1D0EF51703}"/>
                      </a:ext>
                    </a:extLst>
                  </p:cNvPr>
                  <p:cNvGrpSpPr/>
                  <p:nvPr/>
                </p:nvGrpSpPr>
                <p:grpSpPr>
                  <a:xfrm>
                    <a:off x="4764224" y="2988149"/>
                    <a:ext cx="347088" cy="388143"/>
                    <a:chOff x="1175042" y="1972326"/>
                    <a:chExt cx="147106" cy="164506"/>
                  </a:xfrm>
                  <a:solidFill>
                    <a:srgbClr val="409AE1"/>
                  </a:solidFill>
                </p:grpSpPr>
                <p:sp>
                  <p:nvSpPr>
                    <p:cNvPr id="31" name="Freeform 5">
                      <a:extLst>
                        <a:ext uri="{FF2B5EF4-FFF2-40B4-BE49-F238E27FC236}">
                          <a16:creationId xmlns:a16="http://schemas.microsoft.com/office/drawing/2014/main" id="{EAF51E9A-CACE-D1BC-96C6-1C12A18EB3D5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75042" y="2061697"/>
                      <a:ext cx="147106" cy="75135"/>
                    </a:xfrm>
                    <a:custGeom>
                      <a:avLst/>
                      <a:gdLst>
                        <a:gd name="T0" fmla="*/ 117 w 151"/>
                        <a:gd name="T1" fmla="*/ 0 h 77"/>
                        <a:gd name="T2" fmla="*/ 35 w 151"/>
                        <a:gd name="T3" fmla="*/ 0 h 77"/>
                        <a:gd name="T4" fmla="*/ 0 w 151"/>
                        <a:gd name="T5" fmla="*/ 35 h 77"/>
                        <a:gd name="T6" fmla="*/ 0 w 151"/>
                        <a:gd name="T7" fmla="*/ 77 h 77"/>
                        <a:gd name="T8" fmla="*/ 151 w 151"/>
                        <a:gd name="T9" fmla="*/ 77 h 77"/>
                        <a:gd name="T10" fmla="*/ 151 w 151"/>
                        <a:gd name="T11" fmla="*/ 35 h 77"/>
                        <a:gd name="T12" fmla="*/ 117 w 151"/>
                        <a:gd name="T13" fmla="*/ 0 h 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77">
                          <a:moveTo>
                            <a:pt x="117" y="0"/>
                          </a:moveTo>
                          <a:cubicBezTo>
                            <a:pt x="35" y="0"/>
                            <a:pt x="35" y="0"/>
                            <a:pt x="35" y="0"/>
                          </a:cubicBezTo>
                          <a:cubicBezTo>
                            <a:pt x="16" y="0"/>
                            <a:pt x="0" y="16"/>
                            <a:pt x="0" y="35"/>
                          </a:cubicBezTo>
                          <a:cubicBezTo>
                            <a:pt x="0" y="77"/>
                            <a:pt x="0" y="77"/>
                            <a:pt x="0" y="77"/>
                          </a:cubicBezTo>
                          <a:cubicBezTo>
                            <a:pt x="151" y="77"/>
                            <a:pt x="151" y="77"/>
                            <a:pt x="151" y="77"/>
                          </a:cubicBezTo>
                          <a:cubicBezTo>
                            <a:pt x="151" y="35"/>
                            <a:pt x="151" y="35"/>
                            <a:pt x="151" y="35"/>
                          </a:cubicBezTo>
                          <a:cubicBezTo>
                            <a:pt x="151" y="16"/>
                            <a:pt x="136" y="0"/>
                            <a:pt x="117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C09628B3-F288-414B-BC25-404A16CDC889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12214" y="1972326"/>
                      <a:ext cx="72762" cy="71971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A6B80FCA-5F48-DC8A-6BC3-E0333CA7D46C}"/>
                      </a:ext>
                    </a:extLst>
                  </p:cNvPr>
                  <p:cNvGrpSpPr/>
                  <p:nvPr/>
                </p:nvGrpSpPr>
                <p:grpSpPr>
                  <a:xfrm>
                    <a:off x="5031359" y="2905395"/>
                    <a:ext cx="347088" cy="388150"/>
                    <a:chOff x="1175040" y="1972326"/>
                    <a:chExt cx="147106" cy="164509"/>
                  </a:xfrm>
                </p:grpSpPr>
                <p:sp>
                  <p:nvSpPr>
                    <p:cNvPr id="29" name="Freeform 5">
                      <a:extLst>
                        <a:ext uri="{FF2B5EF4-FFF2-40B4-BE49-F238E27FC236}">
                          <a16:creationId xmlns:a16="http://schemas.microsoft.com/office/drawing/2014/main" id="{20D10883-D002-C897-963B-9B53E4E8BA09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75040" y="2061700"/>
                      <a:ext cx="147106" cy="75135"/>
                    </a:xfrm>
                    <a:custGeom>
                      <a:avLst/>
                      <a:gdLst>
                        <a:gd name="T0" fmla="*/ 117 w 151"/>
                        <a:gd name="T1" fmla="*/ 0 h 77"/>
                        <a:gd name="T2" fmla="*/ 35 w 151"/>
                        <a:gd name="T3" fmla="*/ 0 h 77"/>
                        <a:gd name="T4" fmla="*/ 0 w 151"/>
                        <a:gd name="T5" fmla="*/ 35 h 77"/>
                        <a:gd name="T6" fmla="*/ 0 w 151"/>
                        <a:gd name="T7" fmla="*/ 77 h 77"/>
                        <a:gd name="T8" fmla="*/ 151 w 151"/>
                        <a:gd name="T9" fmla="*/ 77 h 77"/>
                        <a:gd name="T10" fmla="*/ 151 w 151"/>
                        <a:gd name="T11" fmla="*/ 35 h 77"/>
                        <a:gd name="T12" fmla="*/ 117 w 151"/>
                        <a:gd name="T13" fmla="*/ 0 h 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77">
                          <a:moveTo>
                            <a:pt x="117" y="0"/>
                          </a:moveTo>
                          <a:cubicBezTo>
                            <a:pt x="35" y="0"/>
                            <a:pt x="35" y="0"/>
                            <a:pt x="35" y="0"/>
                          </a:cubicBezTo>
                          <a:cubicBezTo>
                            <a:pt x="16" y="0"/>
                            <a:pt x="0" y="16"/>
                            <a:pt x="0" y="35"/>
                          </a:cubicBezTo>
                          <a:cubicBezTo>
                            <a:pt x="0" y="77"/>
                            <a:pt x="0" y="77"/>
                            <a:pt x="0" y="77"/>
                          </a:cubicBezTo>
                          <a:cubicBezTo>
                            <a:pt x="151" y="77"/>
                            <a:pt x="151" y="77"/>
                            <a:pt x="151" y="77"/>
                          </a:cubicBezTo>
                          <a:cubicBezTo>
                            <a:pt x="151" y="35"/>
                            <a:pt x="151" y="35"/>
                            <a:pt x="151" y="35"/>
                          </a:cubicBezTo>
                          <a:cubicBezTo>
                            <a:pt x="151" y="16"/>
                            <a:pt x="136" y="0"/>
                            <a:pt x="117" y="0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 dirty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3DFA3D51-7019-1AEE-12F4-6841FD01AB6B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12214" y="1972326"/>
                      <a:ext cx="72762" cy="71971"/>
                    </a:xfrm>
                    <a:prstGeom prst="ellipse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</p:grpSp>
              <p:sp>
                <p:nvSpPr>
                  <p:cNvPr id="28" name="Freeform 28">
                    <a:extLst>
                      <a:ext uri="{FF2B5EF4-FFF2-40B4-BE49-F238E27FC236}">
                        <a16:creationId xmlns:a16="http://schemas.microsoft.com/office/drawing/2014/main" id="{E15B5635-5EFA-3263-8896-339948FD118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9246" y="3198875"/>
                    <a:ext cx="82024" cy="94507"/>
                  </a:xfrm>
                  <a:custGeom>
                    <a:avLst/>
                    <a:gdLst>
                      <a:gd name="T0" fmla="*/ 23 w 23"/>
                      <a:gd name="T1" fmla="*/ 22 h 27"/>
                      <a:gd name="T2" fmla="*/ 1 w 23"/>
                      <a:gd name="T3" fmla="*/ 0 h 27"/>
                      <a:gd name="T4" fmla="*/ 0 w 23"/>
                      <a:gd name="T5" fmla="*/ 0 h 27"/>
                      <a:gd name="T6" fmla="*/ 0 w 23"/>
                      <a:gd name="T7" fmla="*/ 27 h 27"/>
                      <a:gd name="T8" fmla="*/ 23 w 23"/>
                      <a:gd name="T9" fmla="*/ 27 h 27"/>
                      <a:gd name="T10" fmla="*/ 23 w 23"/>
                      <a:gd name="T11" fmla="*/ 22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27">
                        <a:moveTo>
                          <a:pt x="23" y="22"/>
                        </a:moveTo>
                        <a:cubicBezTo>
                          <a:pt x="23" y="10"/>
                          <a:pt x="14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26"/>
                          <a:pt x="0" y="27"/>
                          <a:pt x="0" y="27"/>
                        </a:cubicBezTo>
                        <a:cubicBezTo>
                          <a:pt x="8" y="27"/>
                          <a:pt x="16" y="27"/>
                          <a:pt x="23" y="27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14367">
                      <a:defRPr/>
                    </a:pPr>
                    <a:endParaRPr lang="en-US" sz="1765" kern="0">
                      <a:solidFill>
                        <a:srgbClr val="1A1A1A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D9F5036-9677-BE4F-4A52-2E05F805E338}"/>
                    </a:ext>
                  </a:extLst>
                </p:cNvPr>
                <p:cNvGrpSpPr/>
                <p:nvPr/>
              </p:nvGrpSpPr>
              <p:grpSpPr>
                <a:xfrm>
                  <a:off x="4791177" y="2725299"/>
                  <a:ext cx="324620" cy="292851"/>
                  <a:chOff x="4764983" y="2720537"/>
                  <a:chExt cx="324620" cy="292851"/>
                </a:xfrm>
              </p:grpSpPr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DE14CCB1-DE46-C781-77B8-0D7974636C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4983" y="2720537"/>
                    <a:ext cx="324620" cy="238440"/>
                  </a:xfrm>
                  <a:prstGeom prst="roundRect">
                    <a:avLst>
                      <a:gd name="adj" fmla="val 23959"/>
                    </a:avLst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Rectangle 128">
                    <a:extLst>
                      <a:ext uri="{FF2B5EF4-FFF2-40B4-BE49-F238E27FC236}">
                        <a16:creationId xmlns:a16="http://schemas.microsoft.com/office/drawing/2014/main" id="{63A769BD-FA57-BC7E-EE79-10E1806F5D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78226" y="2902011"/>
                    <a:ext cx="111377" cy="111377"/>
                  </a:xfrm>
                  <a:custGeom>
                    <a:avLst/>
                    <a:gdLst>
                      <a:gd name="connsiteX0" fmla="*/ 0 w 259812"/>
                      <a:gd name="connsiteY0" fmla="*/ 0 h 259812"/>
                      <a:gd name="connsiteX1" fmla="*/ 259812 w 259812"/>
                      <a:gd name="connsiteY1" fmla="*/ 0 h 259812"/>
                      <a:gd name="connsiteX2" fmla="*/ 259812 w 259812"/>
                      <a:gd name="connsiteY2" fmla="*/ 259812 h 259812"/>
                      <a:gd name="connsiteX3" fmla="*/ 0 w 259812"/>
                      <a:gd name="connsiteY3" fmla="*/ 259812 h 259812"/>
                      <a:gd name="connsiteX4" fmla="*/ 0 w 259812"/>
                      <a:gd name="connsiteY4" fmla="*/ 0 h 259812"/>
                      <a:gd name="connsiteX0" fmla="*/ 0 w 259812"/>
                      <a:gd name="connsiteY0" fmla="*/ 0 h 259812"/>
                      <a:gd name="connsiteX1" fmla="*/ 259812 w 259812"/>
                      <a:gd name="connsiteY1" fmla="*/ 0 h 259812"/>
                      <a:gd name="connsiteX2" fmla="*/ 259812 w 259812"/>
                      <a:gd name="connsiteY2" fmla="*/ 259812 h 259812"/>
                      <a:gd name="connsiteX3" fmla="*/ 0 w 259812"/>
                      <a:gd name="connsiteY3" fmla="*/ 0 h 259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812" h="259812">
                        <a:moveTo>
                          <a:pt x="0" y="0"/>
                        </a:moveTo>
                        <a:lnTo>
                          <a:pt x="259812" y="0"/>
                        </a:lnTo>
                        <a:lnTo>
                          <a:pt x="259812" y="2598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F90D3A-E258-0275-C27B-EEF8397C01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3353042" y="2470719"/>
                <a:ext cx="502976" cy="27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  <a:defRPr/>
                </a:pPr>
                <a:r>
                  <a:rPr lang="en-US" sz="11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User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6D598E-3D6A-6EB8-DC37-AA0966C66099}"/>
                  </a:ext>
                </a:extLst>
              </p:cNvPr>
              <p:cNvSpPr txBox="1"/>
              <p:nvPr/>
            </p:nvSpPr>
            <p:spPr>
              <a:xfrm>
                <a:off x="3302371" y="1766703"/>
                <a:ext cx="302159" cy="42854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b="1" dirty="0">
                    <a:solidFill>
                      <a:prstClr val="white"/>
                    </a:solidFill>
                    <a:latin typeface="Segoe UI"/>
                    <a:cs typeface="Arial" panose="020B0604020202020204" pitchFamily="34" charset="0"/>
                  </a:rPr>
                  <a:t>?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92619F-E9E3-1EA1-E4F1-09EE5051388A}"/>
                </a:ext>
              </a:extLst>
            </p:cNvPr>
            <p:cNvSpPr txBox="1"/>
            <p:nvPr/>
          </p:nvSpPr>
          <p:spPr>
            <a:xfrm>
              <a:off x="193331" y="1351631"/>
              <a:ext cx="251337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I need information about my recent car accident claim. What is the estimated value of the claim?</a:t>
              </a:r>
              <a:endParaRPr lang="en-GB" sz="1400" dirty="0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1BB3B7F-C14D-DAF0-A4EF-ACB42654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513" y="4852053"/>
            <a:ext cx="1450974" cy="408467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5DDC278-4AC0-CFE5-1572-D47E92424B25}"/>
              </a:ext>
            </a:extLst>
          </p:cNvPr>
          <p:cNvGrpSpPr/>
          <p:nvPr/>
        </p:nvGrpSpPr>
        <p:grpSpPr>
          <a:xfrm>
            <a:off x="188338" y="3338153"/>
            <a:ext cx="2819676" cy="2454218"/>
            <a:chOff x="188338" y="3338153"/>
            <a:chExt cx="2819676" cy="245421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1D5EAC-7E92-7D24-23FD-5192FA364285}"/>
                </a:ext>
              </a:extLst>
            </p:cNvPr>
            <p:cNvSpPr txBox="1"/>
            <p:nvPr/>
          </p:nvSpPr>
          <p:spPr>
            <a:xfrm>
              <a:off x="188338" y="3338153"/>
              <a:ext cx="265094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“Based on our records, the estimated value of your recent car accident claim is £12,500. Please note that this estimate is subject to review by our claims adjuster to ensure accuracy.”</a:t>
              </a:r>
              <a:endParaRPr lang="en-GB" sz="140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A82A4D0-A9CC-D553-C4F6-20A3F590B1A1}"/>
                </a:ext>
              </a:extLst>
            </p:cNvPr>
            <p:cNvGrpSpPr/>
            <p:nvPr/>
          </p:nvGrpSpPr>
          <p:grpSpPr>
            <a:xfrm>
              <a:off x="1715040" y="4584098"/>
              <a:ext cx="683935" cy="1208273"/>
              <a:chOff x="1571720" y="4805085"/>
              <a:chExt cx="683935" cy="1208273"/>
            </a:xfrm>
          </p:grpSpPr>
          <p:grpSp>
            <p:nvGrpSpPr>
              <p:cNvPr id="53" name="Group 52" descr="User Application.">
                <a:extLst>
                  <a:ext uri="{FF2B5EF4-FFF2-40B4-BE49-F238E27FC236}">
                    <a16:creationId xmlns:a16="http://schemas.microsoft.com/office/drawing/2014/main" id="{A7D4546A-DE3F-4B9C-BA3B-62E72FDE25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71720" y="4805085"/>
                <a:ext cx="683935" cy="1208273"/>
                <a:chOff x="3302371" y="1766703"/>
                <a:chExt cx="565388" cy="998843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F476749-D4C6-581D-E354-3809B74B4328}"/>
                    </a:ext>
                  </a:extLst>
                </p:cNvPr>
                <p:cNvGrpSpPr/>
                <p:nvPr/>
              </p:nvGrpSpPr>
              <p:grpSpPr>
                <a:xfrm>
                  <a:off x="3333390" y="1868739"/>
                  <a:ext cx="404077" cy="616054"/>
                  <a:chOff x="4791176" y="2725301"/>
                  <a:chExt cx="434115" cy="661843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EDF628C0-219D-BB9E-EABD-39993EAFE8EE}"/>
                      </a:ext>
                    </a:extLst>
                  </p:cNvPr>
                  <p:cNvGrpSpPr/>
                  <p:nvPr/>
                </p:nvGrpSpPr>
                <p:grpSpPr>
                  <a:xfrm>
                    <a:off x="4939652" y="3067721"/>
                    <a:ext cx="285639" cy="319423"/>
                    <a:chOff x="1211423" y="1981594"/>
                    <a:chExt cx="147106" cy="164505"/>
                  </a:xfrm>
                  <a:solidFill>
                    <a:srgbClr val="409AE1"/>
                  </a:solidFill>
                </p:grpSpPr>
                <p:sp>
                  <p:nvSpPr>
                    <p:cNvPr id="66" name="Freeform 5">
                      <a:extLst>
                        <a:ext uri="{FF2B5EF4-FFF2-40B4-BE49-F238E27FC236}">
                          <a16:creationId xmlns:a16="http://schemas.microsoft.com/office/drawing/2014/main" id="{98E85930-543F-31E8-853B-3DA8FC49986E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11423" y="2070964"/>
                      <a:ext cx="147106" cy="75135"/>
                    </a:xfrm>
                    <a:custGeom>
                      <a:avLst/>
                      <a:gdLst>
                        <a:gd name="T0" fmla="*/ 117 w 151"/>
                        <a:gd name="T1" fmla="*/ 0 h 77"/>
                        <a:gd name="T2" fmla="*/ 35 w 151"/>
                        <a:gd name="T3" fmla="*/ 0 h 77"/>
                        <a:gd name="T4" fmla="*/ 0 w 151"/>
                        <a:gd name="T5" fmla="*/ 35 h 77"/>
                        <a:gd name="T6" fmla="*/ 0 w 151"/>
                        <a:gd name="T7" fmla="*/ 77 h 77"/>
                        <a:gd name="T8" fmla="*/ 151 w 151"/>
                        <a:gd name="T9" fmla="*/ 77 h 77"/>
                        <a:gd name="T10" fmla="*/ 151 w 151"/>
                        <a:gd name="T11" fmla="*/ 35 h 77"/>
                        <a:gd name="T12" fmla="*/ 117 w 151"/>
                        <a:gd name="T13" fmla="*/ 0 h 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77">
                          <a:moveTo>
                            <a:pt x="117" y="0"/>
                          </a:moveTo>
                          <a:cubicBezTo>
                            <a:pt x="35" y="0"/>
                            <a:pt x="35" y="0"/>
                            <a:pt x="35" y="0"/>
                          </a:cubicBezTo>
                          <a:cubicBezTo>
                            <a:pt x="16" y="0"/>
                            <a:pt x="0" y="16"/>
                            <a:pt x="0" y="35"/>
                          </a:cubicBezTo>
                          <a:cubicBezTo>
                            <a:pt x="0" y="77"/>
                            <a:pt x="0" y="77"/>
                            <a:pt x="0" y="77"/>
                          </a:cubicBezTo>
                          <a:cubicBezTo>
                            <a:pt x="151" y="77"/>
                            <a:pt x="151" y="77"/>
                            <a:pt x="151" y="77"/>
                          </a:cubicBezTo>
                          <a:cubicBezTo>
                            <a:pt x="151" y="35"/>
                            <a:pt x="151" y="35"/>
                            <a:pt x="151" y="35"/>
                          </a:cubicBezTo>
                          <a:cubicBezTo>
                            <a:pt x="151" y="16"/>
                            <a:pt x="136" y="0"/>
                            <a:pt x="117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 dirty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739F0C36-253D-D10F-F163-F5234003B75B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8595" y="1981594"/>
                      <a:ext cx="72762" cy="71971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defTabSz="914367">
                        <a:defRPr/>
                      </a:pPr>
                      <a:endParaRPr lang="en-US" sz="1765" kern="0">
                        <a:solidFill>
                          <a:srgbClr val="1A1A1A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5D3BA821-129F-FB95-EE03-71348CD28969}"/>
                      </a:ext>
                    </a:extLst>
                  </p:cNvPr>
                  <p:cNvGrpSpPr/>
                  <p:nvPr/>
                </p:nvGrpSpPr>
                <p:grpSpPr>
                  <a:xfrm>
                    <a:off x="4791176" y="2725301"/>
                    <a:ext cx="324621" cy="292849"/>
                    <a:chOff x="4764982" y="2720539"/>
                    <a:chExt cx="324621" cy="292849"/>
                  </a:xfrm>
                </p:grpSpPr>
                <p:sp>
                  <p:nvSpPr>
                    <p:cNvPr id="59" name="Rectangle: Rounded Corners 58">
                      <a:extLst>
                        <a:ext uri="{FF2B5EF4-FFF2-40B4-BE49-F238E27FC236}">
                          <a16:creationId xmlns:a16="http://schemas.microsoft.com/office/drawing/2014/main" id="{67B53DF8-F2D4-4548-A5ED-7059B5EB0B77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764982" y="2720539"/>
                      <a:ext cx="324620" cy="238440"/>
                    </a:xfrm>
                    <a:prstGeom prst="roundRect">
                      <a:avLst>
                        <a:gd name="adj" fmla="val 23959"/>
                      </a:avLst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60" name="Rectangle 128">
                      <a:extLst>
                        <a:ext uri="{FF2B5EF4-FFF2-40B4-BE49-F238E27FC236}">
                          <a16:creationId xmlns:a16="http://schemas.microsoft.com/office/drawing/2014/main" id="{0E45FD92-5385-2181-DA71-0B362648FF57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978226" y="2902011"/>
                      <a:ext cx="111377" cy="111377"/>
                    </a:xfrm>
                    <a:custGeom>
                      <a:avLst/>
                      <a:gdLst>
                        <a:gd name="connsiteX0" fmla="*/ 0 w 259812"/>
                        <a:gd name="connsiteY0" fmla="*/ 0 h 259812"/>
                        <a:gd name="connsiteX1" fmla="*/ 259812 w 259812"/>
                        <a:gd name="connsiteY1" fmla="*/ 0 h 259812"/>
                        <a:gd name="connsiteX2" fmla="*/ 259812 w 259812"/>
                        <a:gd name="connsiteY2" fmla="*/ 259812 h 259812"/>
                        <a:gd name="connsiteX3" fmla="*/ 0 w 259812"/>
                        <a:gd name="connsiteY3" fmla="*/ 259812 h 259812"/>
                        <a:gd name="connsiteX4" fmla="*/ 0 w 259812"/>
                        <a:gd name="connsiteY4" fmla="*/ 0 h 259812"/>
                        <a:gd name="connsiteX0" fmla="*/ 0 w 259812"/>
                        <a:gd name="connsiteY0" fmla="*/ 0 h 259812"/>
                        <a:gd name="connsiteX1" fmla="*/ 259812 w 259812"/>
                        <a:gd name="connsiteY1" fmla="*/ 0 h 259812"/>
                        <a:gd name="connsiteX2" fmla="*/ 259812 w 259812"/>
                        <a:gd name="connsiteY2" fmla="*/ 259812 h 259812"/>
                        <a:gd name="connsiteX3" fmla="*/ 0 w 259812"/>
                        <a:gd name="connsiteY3" fmla="*/ 0 h 259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59812" h="259812">
                          <a:moveTo>
                            <a:pt x="0" y="0"/>
                          </a:moveTo>
                          <a:lnTo>
                            <a:pt x="259812" y="0"/>
                          </a:lnTo>
                          <a:lnTo>
                            <a:pt x="259812" y="2598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1DF271E-CF35-004C-6412-B3569A5060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 txBox="1"/>
                <p:nvPr/>
              </p:nvSpPr>
              <p:spPr>
                <a:xfrm>
                  <a:off x="3364783" y="2487478"/>
                  <a:ext cx="502976" cy="278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buClrTx/>
                    <a:defRPr/>
                  </a:pPr>
                  <a:r>
                    <a:rPr lang="en-US" sz="1100" dirty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User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2AA5852-D6A1-3B1E-89C3-34C786F9ADFB}"/>
                    </a:ext>
                  </a:extLst>
                </p:cNvPr>
                <p:cNvSpPr txBox="1"/>
                <p:nvPr/>
              </p:nvSpPr>
              <p:spPr>
                <a:xfrm>
                  <a:off x="3302371" y="1766703"/>
                  <a:ext cx="302159" cy="450341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endParaRPr lang="en-US" b="1" dirty="0">
                    <a:solidFill>
                      <a:prstClr val="white"/>
                    </a:solidFill>
                    <a:latin typeface="Segoe UI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69" name="Graphic 68" descr="Star with solid fill">
                <a:extLst>
                  <a:ext uri="{FF2B5EF4-FFF2-40B4-BE49-F238E27FC236}">
                    <a16:creationId xmlns:a16="http://schemas.microsoft.com/office/drawing/2014/main" id="{60230BAD-6634-5E77-4941-207B26579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4405" y="4952887"/>
                <a:ext cx="187492" cy="187492"/>
              </a:xfrm>
              <a:prstGeom prst="rect">
                <a:avLst/>
              </a:prstGeom>
            </p:spPr>
          </p:pic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2474D1CC-2F76-330C-4C55-9A588EC9A0FC}"/>
                </a:ext>
              </a:extLst>
            </p:cNvPr>
            <p:cNvSpPr/>
            <p:nvPr/>
          </p:nvSpPr>
          <p:spPr>
            <a:xfrm rot="10800000">
              <a:off x="2448780" y="4860702"/>
              <a:ext cx="559234" cy="415494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FEEDC06-859B-DF71-C97A-BCABABA87A0E}"/>
              </a:ext>
            </a:extLst>
          </p:cNvPr>
          <p:cNvGrpSpPr/>
          <p:nvPr/>
        </p:nvGrpSpPr>
        <p:grpSpPr>
          <a:xfrm>
            <a:off x="2448780" y="2577174"/>
            <a:ext cx="1999233" cy="415494"/>
            <a:chOff x="2448780" y="2577174"/>
            <a:chExt cx="1999233" cy="415494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7EECD091-A9D9-3F35-D317-FDE6D01A2322}"/>
                </a:ext>
              </a:extLst>
            </p:cNvPr>
            <p:cNvSpPr/>
            <p:nvPr/>
          </p:nvSpPr>
          <p:spPr>
            <a:xfrm>
              <a:off x="2448780" y="2577174"/>
              <a:ext cx="559234" cy="41549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E806D14-F873-62D2-351F-A03610FF6F02}"/>
                </a:ext>
              </a:extLst>
            </p:cNvPr>
            <p:cNvSpPr/>
            <p:nvPr/>
          </p:nvSpPr>
          <p:spPr>
            <a:xfrm>
              <a:off x="3107692" y="2590203"/>
              <a:ext cx="1340321" cy="40246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</a:rPr>
                <a:t>Embeddings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</a:rPr>
                <a:t>[010101001001]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A272B50-C74F-17FE-6C47-29F27C25171A}"/>
              </a:ext>
            </a:extLst>
          </p:cNvPr>
          <p:cNvGrpSpPr/>
          <p:nvPr/>
        </p:nvGrpSpPr>
        <p:grpSpPr>
          <a:xfrm>
            <a:off x="6921049" y="2334235"/>
            <a:ext cx="1631590" cy="914400"/>
            <a:chOff x="6921049" y="2334235"/>
            <a:chExt cx="1631590" cy="914400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2DABFA9-D830-4EA3-A8F7-FB66FC97F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5449" y="2782312"/>
              <a:ext cx="717190" cy="9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F7DF7F-B486-1FC5-3899-206DBD747757}"/>
                </a:ext>
              </a:extLst>
            </p:cNvPr>
            <p:cNvSpPr txBox="1"/>
            <p:nvPr/>
          </p:nvSpPr>
          <p:spPr>
            <a:xfrm>
              <a:off x="7840108" y="2420290"/>
              <a:ext cx="570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Store</a:t>
              </a:r>
              <a:endParaRPr lang="en-GB" sz="1400" dirty="0"/>
            </a:p>
          </p:txBody>
        </p:sp>
        <p:pic>
          <p:nvPicPr>
            <p:cNvPr id="42" name="Graphic 41" descr="Database with solid fill">
              <a:extLst>
                <a:ext uri="{FF2B5EF4-FFF2-40B4-BE49-F238E27FC236}">
                  <a16:creationId xmlns:a16="http://schemas.microsoft.com/office/drawing/2014/main" id="{54B8508B-024B-8E1D-B2FB-BF023CC90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21049" y="2334235"/>
              <a:ext cx="914400" cy="9144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5FF418-2DDE-807F-1D9A-1C1D8505BA24}"/>
              </a:ext>
            </a:extLst>
          </p:cNvPr>
          <p:cNvGrpSpPr/>
          <p:nvPr/>
        </p:nvGrpSpPr>
        <p:grpSpPr>
          <a:xfrm>
            <a:off x="6312154" y="2420290"/>
            <a:ext cx="693853" cy="371146"/>
            <a:chOff x="6312154" y="2420290"/>
            <a:chExt cx="693853" cy="371146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8263A84-F2D3-6C8A-7CF4-10FC3AADE2A2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 flipV="1">
              <a:off x="6312154" y="2791435"/>
              <a:ext cx="60889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C100365-24E0-7B2E-E91F-0704BA6E57D1}"/>
                </a:ext>
              </a:extLst>
            </p:cNvPr>
            <p:cNvSpPr txBox="1"/>
            <p:nvPr/>
          </p:nvSpPr>
          <p:spPr>
            <a:xfrm>
              <a:off x="6317494" y="2420290"/>
              <a:ext cx="688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Search</a:t>
              </a:r>
              <a:endParaRPr lang="en-GB" sz="14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B52162-C2A8-9B17-F46C-14A42D4E4921}"/>
              </a:ext>
            </a:extLst>
          </p:cNvPr>
          <p:cNvGrpSpPr/>
          <p:nvPr/>
        </p:nvGrpSpPr>
        <p:grpSpPr>
          <a:xfrm>
            <a:off x="4448013" y="2590203"/>
            <a:ext cx="1864141" cy="402465"/>
            <a:chOff x="4448013" y="2590203"/>
            <a:chExt cx="1864141" cy="40246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36A2D4E-CE26-51E3-31A6-4C63D955D73F}"/>
                </a:ext>
              </a:extLst>
            </p:cNvPr>
            <p:cNvSpPr/>
            <p:nvPr/>
          </p:nvSpPr>
          <p:spPr>
            <a:xfrm>
              <a:off x="4923814" y="2590203"/>
              <a:ext cx="1388340" cy="40246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</a:rPr>
                <a:t>Semantic search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EBB984-92D1-78A1-E34B-68FAD145C030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4448013" y="2791435"/>
              <a:ext cx="475801" cy="1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EFB2BA3-6A6E-D81F-1E8E-7BCE3AAB0EAC}"/>
              </a:ext>
            </a:extLst>
          </p:cNvPr>
          <p:cNvGrpSpPr/>
          <p:nvPr/>
        </p:nvGrpSpPr>
        <p:grpSpPr>
          <a:xfrm>
            <a:off x="6508211" y="3330539"/>
            <a:ext cx="1647208" cy="1725747"/>
            <a:chOff x="6508211" y="3330539"/>
            <a:chExt cx="1647208" cy="172574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8AA0B9-BD19-8FB6-6D6E-D437FA59328C}"/>
                </a:ext>
              </a:extLst>
            </p:cNvPr>
            <p:cNvSpPr/>
            <p:nvPr/>
          </p:nvSpPr>
          <p:spPr>
            <a:xfrm>
              <a:off x="6715419" y="3330539"/>
              <a:ext cx="1440000" cy="40246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>
                <a:buClr>
                  <a:srgbClr val="000000"/>
                </a:buClr>
              </a:pPr>
              <a:r>
                <a:rPr lang="en-US" sz="1200" kern="0" dirty="0">
                  <a:solidFill>
                    <a:srgbClr val="10121E"/>
                  </a:solidFill>
                  <a:latin typeface="Arial" panose="020B0604020202020204" pitchFamily="34" charset="0"/>
                  <a:sym typeface="Arial"/>
                </a:rPr>
                <a:t>Vector database</a:t>
              </a:r>
            </a:p>
            <a:p>
              <a:pPr algn="ctr" defTabSz="914400">
                <a:buClr>
                  <a:srgbClr val="000000"/>
                </a:buClr>
              </a:pPr>
              <a:r>
                <a:rPr lang="en-US" sz="1200" kern="0" dirty="0">
                  <a:solidFill>
                    <a:srgbClr val="10121E"/>
                  </a:solidFill>
                  <a:latin typeface="Arial" panose="020B0604020202020204" pitchFamily="34" charset="0"/>
                  <a:sym typeface="Arial"/>
                </a:rPr>
                <a:t>Knowledge base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054BF883-B14A-A632-797F-185990C8D40D}"/>
                </a:ext>
              </a:extLst>
            </p:cNvPr>
            <p:cNvCxnSpPr>
              <a:stCxn id="43" idx="2"/>
              <a:endCxn id="84" idx="3"/>
            </p:cNvCxnSpPr>
            <p:nvPr/>
          </p:nvCxnSpPr>
          <p:spPr>
            <a:xfrm rot="5400000">
              <a:off x="6310174" y="3931041"/>
              <a:ext cx="1323282" cy="927208"/>
            </a:xfrm>
            <a:prstGeom prst="bentConnector2">
              <a:avLst/>
            </a:prstGeom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52E7297-9746-E95E-4D7D-0BBC0834E0DE}"/>
              </a:ext>
            </a:extLst>
          </p:cNvPr>
          <p:cNvGrpSpPr/>
          <p:nvPr/>
        </p:nvGrpSpPr>
        <p:grpSpPr>
          <a:xfrm>
            <a:off x="5079430" y="4349850"/>
            <a:ext cx="1987724" cy="999715"/>
            <a:chOff x="5079430" y="4349850"/>
            <a:chExt cx="1987724" cy="99971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C2C870-38CE-8BEC-DB38-0A6C134D42F0}"/>
                </a:ext>
              </a:extLst>
            </p:cNvPr>
            <p:cNvSpPr/>
            <p:nvPr/>
          </p:nvSpPr>
          <p:spPr>
            <a:xfrm>
              <a:off x="5673317" y="4763007"/>
              <a:ext cx="834894" cy="586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1"/>
                  </a:solidFill>
                </a:rPr>
                <a:t>{ }</a:t>
              </a:r>
              <a:endParaRPr lang="en-GB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19E8272-5692-D77B-F7EF-E5326AD92891}"/>
                </a:ext>
              </a:extLst>
            </p:cNvPr>
            <p:cNvSpPr txBox="1"/>
            <p:nvPr/>
          </p:nvSpPr>
          <p:spPr>
            <a:xfrm>
              <a:off x="5079430" y="4349850"/>
              <a:ext cx="19877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Prompt injection</a:t>
              </a:r>
            </a:p>
            <a:p>
              <a:pPr algn="ctr"/>
              <a:r>
                <a:rPr lang="en-US" sz="1400" dirty="0"/>
                <a:t>Question + Context</a:t>
              </a:r>
              <a:endParaRPr lang="en-GB" sz="14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2FC6DE3-F732-6E26-0ED4-0BAE4F92537A}"/>
              </a:ext>
            </a:extLst>
          </p:cNvPr>
          <p:cNvGrpSpPr/>
          <p:nvPr/>
        </p:nvGrpSpPr>
        <p:grpSpPr>
          <a:xfrm>
            <a:off x="2728008" y="1576094"/>
            <a:ext cx="9186296" cy="4298926"/>
            <a:chOff x="2816422" y="1464095"/>
            <a:chExt cx="9078398" cy="420702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2424827-16A8-113B-DEF1-1B78E83ECECF}"/>
                </a:ext>
              </a:extLst>
            </p:cNvPr>
            <p:cNvSpPr/>
            <p:nvPr/>
          </p:nvSpPr>
          <p:spPr>
            <a:xfrm>
              <a:off x="2816422" y="1464095"/>
              <a:ext cx="9078398" cy="420702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5D12DB-095D-A2D3-8878-651D4368C43A}"/>
                </a:ext>
              </a:extLst>
            </p:cNvPr>
            <p:cNvSpPr txBox="1"/>
            <p:nvPr/>
          </p:nvSpPr>
          <p:spPr>
            <a:xfrm>
              <a:off x="6695935" y="1538203"/>
              <a:ext cx="1030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RAG Model</a:t>
              </a:r>
              <a:endParaRPr lang="en-GB" sz="14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C219E6E-4DCE-4251-E0AF-97BED318EBA4}"/>
                </a:ext>
              </a:extLst>
            </p:cNvPr>
            <p:cNvGrpSpPr/>
            <p:nvPr/>
          </p:nvGrpSpPr>
          <p:grpSpPr>
            <a:xfrm>
              <a:off x="8552639" y="2330641"/>
              <a:ext cx="3126046" cy="1557443"/>
              <a:chOff x="8552639" y="2330641"/>
              <a:chExt cx="3126046" cy="1557443"/>
            </a:xfrm>
          </p:grpSpPr>
          <p:pic>
            <p:nvPicPr>
              <p:cNvPr id="47" name="Graphic 46" descr="Document with solid fill">
                <a:extLst>
                  <a:ext uri="{FF2B5EF4-FFF2-40B4-BE49-F238E27FC236}">
                    <a16:creationId xmlns:a16="http://schemas.microsoft.com/office/drawing/2014/main" id="{DA16ADD3-BCD5-DF27-1703-02DF2BAB4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468789" y="2330641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49" name="Graphic 48" descr="Contract with solid fill">
                <a:extLst>
                  <a:ext uri="{FF2B5EF4-FFF2-40B4-BE49-F238E27FC236}">
                    <a16:creationId xmlns:a16="http://schemas.microsoft.com/office/drawing/2014/main" id="{B1C20B30-73A9-ADDC-CB78-02AA020ED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639985" y="2877588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51" name="Graphic 50" descr="List with solid fill">
                <a:extLst>
                  <a:ext uri="{FF2B5EF4-FFF2-40B4-BE49-F238E27FC236}">
                    <a16:creationId xmlns:a16="http://schemas.microsoft.com/office/drawing/2014/main" id="{9E28359E-2451-DC07-D259-002C30F0B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14052" y="2337460"/>
                <a:ext cx="612000" cy="61200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EF7DE9-59EA-F0AA-0617-333F0F5892AB}"/>
                  </a:ext>
                </a:extLst>
              </p:cNvPr>
              <p:cNvSpPr txBox="1"/>
              <p:nvPr/>
            </p:nvSpPr>
            <p:spPr>
              <a:xfrm>
                <a:off x="10213284" y="3580307"/>
                <a:ext cx="14654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Claim Documents</a:t>
                </a: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D1C3302-D1D6-D725-3FB3-B1B70C975166}"/>
                  </a:ext>
                </a:extLst>
              </p:cNvPr>
              <p:cNvSpPr/>
              <p:nvPr/>
            </p:nvSpPr>
            <p:spPr>
              <a:xfrm>
                <a:off x="8552639" y="2590203"/>
                <a:ext cx="1395539" cy="40246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</a:rPr>
                  <a:t>Embeddings</a:t>
                </a:r>
              </a:p>
              <a:p>
                <a:pPr algn="ctr"/>
                <a:r>
                  <a:rPr lang="en-US" sz="1200" dirty="0">
                    <a:latin typeface="Arial" panose="020B0604020202020204" pitchFamily="34" charset="0"/>
                  </a:rPr>
                  <a:t>[010101001001]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382814B7-9934-364D-F961-BAA7266DFC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48179" y="2791435"/>
                <a:ext cx="590281" cy="9124"/>
              </a:xfrm>
              <a:prstGeom prst="straightConnector1">
                <a:avLst/>
              </a:prstGeom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D73E743-C4E1-66F2-37D4-BC9E7A6DBB67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4782487" y="5044565"/>
            <a:ext cx="890830" cy="11722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D4C5B2B-96F7-0F47-F507-2C31149C9BEA}"/>
              </a:ext>
            </a:extLst>
          </p:cNvPr>
          <p:cNvSpPr txBox="1"/>
          <p:nvPr/>
        </p:nvSpPr>
        <p:spPr>
          <a:xfrm>
            <a:off x="7484601" y="4382186"/>
            <a:ext cx="1008418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Retrieval</a:t>
            </a:r>
            <a:endParaRPr lang="en-GB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5E7E14-653F-70B2-C908-234432A6501A}"/>
              </a:ext>
            </a:extLst>
          </p:cNvPr>
          <p:cNvSpPr txBox="1"/>
          <p:nvPr/>
        </p:nvSpPr>
        <p:spPr>
          <a:xfrm>
            <a:off x="5328696" y="5286227"/>
            <a:ext cx="152413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Augmentation</a:t>
            </a:r>
            <a:endParaRPr lang="en-GB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FE4E3C3-36F1-4C90-EE4C-36A5C2631C31}"/>
              </a:ext>
            </a:extLst>
          </p:cNvPr>
          <p:cNvSpPr txBox="1"/>
          <p:nvPr/>
        </p:nvSpPr>
        <p:spPr>
          <a:xfrm>
            <a:off x="3553468" y="5307001"/>
            <a:ext cx="1056956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Generate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0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C152-7056-0FED-856F-A259DCC8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problem do they solve?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74DCB-0E94-1308-43B0-A459E5A9CF6D}"/>
              </a:ext>
            </a:extLst>
          </p:cNvPr>
          <p:cNvSpPr txBox="1"/>
          <p:nvPr/>
        </p:nvSpPr>
        <p:spPr>
          <a:xfrm>
            <a:off x="781884" y="1203960"/>
            <a:ext cx="631995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Hallucinations</a:t>
            </a:r>
            <a:r>
              <a:rPr lang="en-US" sz="2400" dirty="0">
                <a:solidFill>
                  <a:schemeClr val="accent1"/>
                </a:solidFill>
                <a:latin typeface="Söhne"/>
              </a:rPr>
              <a:t>: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Söhne"/>
              </a:rPr>
              <a:t>RAG mitigates hallucinations by retrieving data from trusted sources, ensuring responses are grounded in factual information.</a:t>
            </a:r>
            <a:r>
              <a:rPr lang="en-US" sz="2000" b="1" dirty="0">
                <a:solidFill>
                  <a:schemeClr val="tx2"/>
                </a:solidFill>
                <a:latin typeface="Söhne"/>
              </a:rPr>
              <a:t> </a:t>
            </a:r>
          </a:p>
          <a:p>
            <a:pPr lvl="1"/>
            <a:endParaRPr lang="en-US" sz="2000" b="1" dirty="0">
              <a:solidFill>
                <a:schemeClr val="tx2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Söhne"/>
              </a:rPr>
              <a:t>Lack of Transparency</a:t>
            </a:r>
            <a:r>
              <a:rPr lang="en-US" sz="2400" dirty="0">
                <a:solidFill>
                  <a:schemeClr val="accent1"/>
                </a:solidFill>
                <a:latin typeface="Söhne"/>
              </a:rPr>
              <a:t>: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Söhne"/>
              </a:rPr>
              <a:t>RAG offers transparency through retrieval, indicating the source of information, improving traceability, and identifying knowledge base issues or biases.</a:t>
            </a:r>
          </a:p>
          <a:p>
            <a:pPr lvl="1"/>
            <a:endParaRPr lang="en-US" sz="2000" dirty="0">
              <a:solidFill>
                <a:schemeClr val="tx2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chemeClr val="accent1"/>
                </a:solidFill>
                <a:effectLst/>
                <a:latin typeface="Söhne"/>
              </a:rPr>
              <a:t>Contextual Understanding</a:t>
            </a:r>
            <a:r>
              <a:rPr lang="en-US" sz="2400" b="0" i="0" dirty="0">
                <a:solidFill>
                  <a:schemeClr val="accent1"/>
                </a:solidFill>
                <a:effectLst/>
                <a:latin typeface="Söhne"/>
              </a:rPr>
              <a:t>:</a:t>
            </a:r>
          </a:p>
          <a:p>
            <a:pPr lvl="1" algn="l"/>
            <a:r>
              <a:rPr lang="en-US" sz="2000" b="0" i="0" dirty="0">
                <a:solidFill>
                  <a:schemeClr val="tx2"/>
                </a:solidFill>
                <a:effectLst/>
                <a:latin typeface="Söhne"/>
              </a:rPr>
              <a:t>RAG enhances context by combining retrieval with generation from a knowledge base, resulting in more contextually relevant and accurate answers.</a:t>
            </a:r>
          </a:p>
        </p:txBody>
      </p:sp>
      <p:pic>
        <p:nvPicPr>
          <p:cNvPr id="8" name="Picture 7" descr="A group of people holding a puzzle&#10;&#10;Description automatically generated">
            <a:extLst>
              <a:ext uri="{FF2B5EF4-FFF2-40B4-BE49-F238E27FC236}">
                <a16:creationId xmlns:a16="http://schemas.microsoft.com/office/drawing/2014/main" id="{BB94A2B8-2E0A-FDB0-82CD-58DE54F6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7852" y="1203960"/>
            <a:ext cx="489508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F9F354-1ACE-D871-89F0-7AD2CFD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Real world examples with RAG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99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9B9BB-7069-4951-F84C-3F3C9A745A71}"/>
              </a:ext>
            </a:extLst>
          </p:cNvPr>
          <p:cNvSpPr txBox="1"/>
          <p:nvPr/>
        </p:nvSpPr>
        <p:spPr>
          <a:xfrm>
            <a:off x="490622" y="689749"/>
            <a:ext cx="5609194" cy="125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Gavita Regunath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22944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8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Head of AI</a:t>
            </a:r>
          </a:p>
        </p:txBody>
      </p:sp>
      <p:pic>
        <p:nvPicPr>
          <p:cNvPr id="8" name="Picture 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05B4C55-2D51-AA0C-F2ED-C415C63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" y="4540132"/>
            <a:ext cx="2298705" cy="23178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88A135-7209-C718-891D-F93850753AF1}"/>
              </a:ext>
            </a:extLst>
          </p:cNvPr>
          <p:cNvGrpSpPr/>
          <p:nvPr/>
        </p:nvGrpSpPr>
        <p:grpSpPr>
          <a:xfrm>
            <a:off x="6990769" y="1871150"/>
            <a:ext cx="4862976" cy="4647848"/>
            <a:chOff x="7598394" y="642326"/>
            <a:chExt cx="4862976" cy="4647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9A655-2F4D-27D5-7B27-05C46A42B4CC}"/>
                </a:ext>
              </a:extLst>
            </p:cNvPr>
            <p:cNvSpPr txBox="1"/>
            <p:nvPr/>
          </p:nvSpPr>
          <p:spPr>
            <a:xfrm>
              <a:off x="7662060" y="1502377"/>
              <a:ext cx="4799310" cy="1066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8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www.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.co.uk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D11C4A-FA22-BBE0-0382-FBF77C3C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5787" y="4435391"/>
              <a:ext cx="828854" cy="828854"/>
            </a:xfrm>
            <a:prstGeom prst="ellipse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2C1823-B8B3-5697-6AEF-C404FCE3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7178" y="642326"/>
              <a:ext cx="3454153" cy="15275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C2F792-9948-9651-5156-49A98F0B5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8394" y="2880034"/>
              <a:ext cx="1586823" cy="6187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06DA09-CBC7-0CD7-D55A-6235F449B0FD}"/>
                </a:ext>
              </a:extLst>
            </p:cNvPr>
            <p:cNvSpPr txBox="1"/>
            <p:nvPr/>
          </p:nvSpPr>
          <p:spPr>
            <a:xfrm>
              <a:off x="9114943" y="2858739"/>
              <a:ext cx="3210339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/</a:t>
              </a:r>
              <a:r>
                <a:rPr kumimoji="0" lang="en-GB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AdvancingAnalytics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AdvAnalyticsUK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totallyskewed.co.uk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0F20E0-9199-72D3-B686-5C3BF504D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5788" y="3655271"/>
              <a:ext cx="716576" cy="6236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0D151-B58D-8D44-5D7D-F02043F376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91" y="2125360"/>
            <a:ext cx="6748857" cy="749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64BD6-C313-D0B2-229C-0B88FA4E163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22" y="2785429"/>
            <a:ext cx="3188484" cy="75597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6FDC336-D0D9-15E1-9F16-0D4016121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257" y="3488905"/>
            <a:ext cx="1434191" cy="111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B128B6-A91C-D558-AC18-660BD07E6A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64" y="3621362"/>
            <a:ext cx="952282" cy="952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8EEFF2-07C3-CBA4-6709-C8A9010A0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8996" y="3678431"/>
            <a:ext cx="2059398" cy="827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760A4F-79A0-1ED0-26D9-9DB18B53FE5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1371722">
            <a:off x="8589694" y="128642"/>
            <a:ext cx="1728792" cy="17287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4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36E708-397F-57B5-9565-6591FD9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0426C-E95B-7617-1035-AFC41BE159D5}"/>
              </a:ext>
            </a:extLst>
          </p:cNvPr>
          <p:cNvSpPr txBox="1"/>
          <p:nvPr/>
        </p:nvSpPr>
        <p:spPr>
          <a:xfrm>
            <a:off x="2032782" y="1287194"/>
            <a:ext cx="1530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Python </a:t>
            </a:r>
          </a:p>
          <a:p>
            <a:r>
              <a:rPr lang="en-US"/>
              <a:t>Azure </a:t>
            </a:r>
            <a:r>
              <a:rPr lang="en-US" dirty="0"/>
              <a:t>OpenAI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60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D5F8BD26-EB83-EC49-56A7-F0A62BD49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853" y="0"/>
            <a:ext cx="2736524" cy="125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FD97F-CBF1-E476-7C06-45DD92A6D1F2}"/>
              </a:ext>
            </a:extLst>
          </p:cNvPr>
          <p:cNvSpPr txBox="1"/>
          <p:nvPr/>
        </p:nvSpPr>
        <p:spPr>
          <a:xfrm>
            <a:off x="2760307" y="2144876"/>
            <a:ext cx="61550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323130"/>
                </a:solidFill>
                <a:effectLst/>
              </a:rPr>
              <a:t>Interactivity by Default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 err="1"/>
              <a:t>Streamlit</a:t>
            </a:r>
            <a:r>
              <a:rPr lang="en-US" sz="2000" dirty="0"/>
              <a:t> is a faster way to build interactive data apps. It’s also a lot of fun!</a:t>
            </a:r>
          </a:p>
          <a:p>
            <a:endParaRPr lang="en-US" sz="2000" dirty="0"/>
          </a:p>
          <a:p>
            <a:pPr algn="l"/>
            <a:r>
              <a:rPr lang="en-GB" sz="2000" b="1" i="0" dirty="0">
                <a:solidFill>
                  <a:srgbClr val="323130"/>
                </a:solidFill>
                <a:effectLst/>
              </a:rPr>
              <a:t>Ease of Use</a:t>
            </a:r>
            <a:r>
              <a:rPr lang="en-GB" sz="2000" b="0" i="0" dirty="0">
                <a:solidFill>
                  <a:srgbClr val="323130"/>
                </a:solidFill>
                <a:effectLst/>
              </a:rPr>
              <a:t>: </a:t>
            </a:r>
            <a:r>
              <a:rPr lang="en-US" sz="2000" dirty="0"/>
              <a:t>It's simple, yet powerful, open source Python library enables developers and data scientists to easily create and share beautiful, custom web apps.</a:t>
            </a:r>
          </a:p>
          <a:p>
            <a:pPr algn="l"/>
            <a:endParaRPr lang="en-US" sz="2000" dirty="0"/>
          </a:p>
          <a:p>
            <a:r>
              <a:rPr lang="en-US" sz="2000" b="1" dirty="0">
                <a:solidFill>
                  <a:srgbClr val="323130"/>
                </a:solidFill>
              </a:rPr>
              <a:t>Deployment and Sharing: </a:t>
            </a:r>
            <a:r>
              <a:rPr lang="en-US" sz="2000" dirty="0" err="1"/>
              <a:t>Streamlit</a:t>
            </a:r>
            <a:r>
              <a:rPr lang="en-US" sz="2000" dirty="0"/>
              <a:t> has rapidly become the visual UI of choice for LLM-powered apps, including chatbots, sentiment analysis tools, content summarizers, and more.</a:t>
            </a:r>
            <a:br>
              <a:rPr lang="en-US" sz="2000" dirty="0"/>
            </a:b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1E5FE-70A2-7093-2F96-401C2108A4CA}"/>
              </a:ext>
            </a:extLst>
          </p:cNvPr>
          <p:cNvSpPr txBox="1"/>
          <p:nvPr/>
        </p:nvSpPr>
        <p:spPr>
          <a:xfrm>
            <a:off x="2637453" y="1324948"/>
            <a:ext cx="635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Why Choose </a:t>
            </a: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Streamlit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 for LLM Apps?</a:t>
            </a:r>
            <a:endParaRPr lang="en-GB" sz="3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90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A07A05B-389A-44A8-9FD7-A77FF4E6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9674" y="932836"/>
            <a:ext cx="11017250" cy="4832350"/>
          </a:xfrm>
          <a:prstGeom prst="roundRect">
            <a:avLst>
              <a:gd name="adj" fmla="val 400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635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4B4E3-A80C-42E3-7FB6-71AE8AB5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n-lt"/>
              </a:rPr>
              <a:t>Q&amp;A chatbot</a:t>
            </a:r>
          </a:p>
        </p:txBody>
      </p:sp>
      <p:grpSp>
        <p:nvGrpSpPr>
          <p:cNvPr id="116" name="Group 115" descr="A demo starting from Document Library going upwards towards AI Document Intelligence General Document Model then to 5 sections. These 5 sections via individual arrows goes right towards a block titled Azure AI Services having Translator going downwards via a arrow labeled  Translated Text going towards  Azure OpenAI Service&#10;text-embeddings-ada-002. This block then goes to four Embedding files via  4 individual arrows then to a Vector Database forming a loop starting from it going to the left via an arrow tilted N-relevant Sections then towards Azure OpenAI Service with text-davinci-003 and NLP Tasks:&#10;Summarization, Q&amp;A, etc which then goes to Translator, User Applications, Translator (Questions) going right towards Azure OpenAI Service (text-embeddings-ada-002) and lastly towards the starting point Vector Database via an arrow titled Embedded question.&#10;">
            <a:extLst>
              <a:ext uri="{FF2B5EF4-FFF2-40B4-BE49-F238E27FC236}">
                <a16:creationId xmlns:a16="http://schemas.microsoft.com/office/drawing/2014/main" id="{9AEC48C1-78B0-9966-6FBA-0AFAD19F6395}"/>
              </a:ext>
            </a:extLst>
          </p:cNvPr>
          <p:cNvGrpSpPr/>
          <p:nvPr/>
        </p:nvGrpSpPr>
        <p:grpSpPr>
          <a:xfrm>
            <a:off x="749967" y="1092120"/>
            <a:ext cx="9932295" cy="3757767"/>
            <a:chOff x="899256" y="1595973"/>
            <a:chExt cx="9932295" cy="37577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76F8E4B-4A3D-D241-175E-7B2837F08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8799" y="3412900"/>
              <a:ext cx="465750" cy="564545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545F1B-00EA-8C75-9DA0-CE83E70A0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99256" y="4085002"/>
              <a:ext cx="1304844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Document Library</a:t>
              </a:r>
              <a:endParaRPr kumimoji="0" lang="en-CA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DD3C49D-4CFE-2CC9-7567-90212C5D1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958733" y="3758901"/>
              <a:ext cx="27867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33EBFB8F-CBF3-5A77-72B7-D99B92BED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85666" y="2949890"/>
              <a:ext cx="257797" cy="1634997"/>
            </a:xfrm>
            <a:prstGeom prst="leftBrace">
              <a:avLst>
                <a:gd name="adj1" fmla="val 32349"/>
                <a:gd name="adj2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0ACD874-BAEA-34C5-7950-5E2C3227CF40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26" y="3148054"/>
              <a:ext cx="29527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3519A81-8AC0-5AEE-0A72-495B5E01B239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26" y="3571939"/>
              <a:ext cx="29527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60F8E52-9699-EA31-BF6E-01FE2108D5F4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26" y="3977445"/>
              <a:ext cx="29527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7ED47D6-8DC6-6A66-0EC7-7FF146F76198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26" y="4376314"/>
              <a:ext cx="295274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51B32FA9-15D4-0011-0C1E-E14572BE2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25983" y="3014780"/>
              <a:ext cx="234010" cy="283649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55BDDDB-24DA-195F-3B70-7FDBA1F19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822178" y="3079660"/>
              <a:ext cx="86241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Embedding 1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72B2AB06-FE24-36D7-8608-E45E010FC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25983" y="3430115"/>
              <a:ext cx="234010" cy="283649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1C4B2D-39FF-ED47-D4CB-8DE7C5D68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822178" y="3494995"/>
              <a:ext cx="8880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Embedding 2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184E664-7818-0D02-3EA7-853C8E7FC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25983" y="3827531"/>
              <a:ext cx="234010" cy="283649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62F8C89-0D8A-2913-27E7-8338131C4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822178" y="3892411"/>
              <a:ext cx="8880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Embedding 3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B08453C4-965B-9C20-0F92-799C71CAC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25983" y="4234490"/>
              <a:ext cx="234010" cy="283649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5034568-BFFB-914B-DBDE-871AEBCAA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822178" y="4299370"/>
              <a:ext cx="88806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Embedding 4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15B44A2-A4CA-21FE-B597-B4340B356FB2}"/>
                </a:ext>
              </a:extLst>
            </p:cNvPr>
            <p:cNvGrpSpPr/>
            <p:nvPr/>
          </p:nvGrpSpPr>
          <p:grpSpPr>
            <a:xfrm>
              <a:off x="5961859" y="3148054"/>
              <a:ext cx="477443" cy="1228260"/>
              <a:chOff x="5500990" y="2854274"/>
              <a:chExt cx="477443" cy="1228260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140D018-9480-F07C-DE62-6F03372A1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0990" y="2854274"/>
                <a:ext cx="477443" cy="0"/>
              </a:xfrm>
              <a:prstGeom prst="straightConnector1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headEnd type="none" w="lg" len="med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3EB24AC1-FC7B-8CE3-CBBE-62ECB0856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0990" y="3278159"/>
                <a:ext cx="477443" cy="0"/>
              </a:xfrm>
              <a:prstGeom prst="straightConnector1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headEnd type="none" w="lg" len="med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658028CA-4E38-7FF7-DE45-6BC0C99F2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0990" y="3683665"/>
                <a:ext cx="477443" cy="0"/>
              </a:xfrm>
              <a:prstGeom prst="straightConnector1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headEnd type="none" w="lg" len="med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8F5EB0D3-6178-F3A3-A830-41F18E367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0990" y="4082534"/>
                <a:ext cx="477443" cy="0"/>
              </a:xfrm>
              <a:prstGeom prst="straightConnector1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headEnd type="none" w="lg" len="med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Left Brace 152">
              <a:extLst>
                <a:ext uri="{FF2B5EF4-FFF2-40B4-BE49-F238E27FC236}">
                  <a16:creationId xmlns:a16="http://schemas.microsoft.com/office/drawing/2014/main" id="{2EF98B19-6BA6-09D1-D620-14B91A06A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7636290" y="2957750"/>
              <a:ext cx="257797" cy="1634997"/>
            </a:xfrm>
            <a:prstGeom prst="leftBrace">
              <a:avLst>
                <a:gd name="adj1" fmla="val 37891"/>
                <a:gd name="adj2" fmla="val 50000"/>
              </a:avLst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8">
              <a:extLst>
                <a:ext uri="{FF2B5EF4-FFF2-40B4-BE49-F238E27FC236}">
                  <a16:creationId xmlns:a16="http://schemas.microsoft.com/office/drawing/2014/main" id="{63369936-4ABB-41BD-B651-A89C924FE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944615" y="4164117"/>
              <a:ext cx="55143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VectorDB</a:t>
              </a:r>
              <a:endPara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4" name="Can 11">
              <a:extLst>
                <a:ext uri="{FF2B5EF4-FFF2-40B4-BE49-F238E27FC236}">
                  <a16:creationId xmlns:a16="http://schemas.microsoft.com/office/drawing/2014/main" id="{232BB936-F08B-DB66-EA10-05A3256D6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57908" y="3496497"/>
              <a:ext cx="511737" cy="532706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6A4DB8-E843-058E-3C90-63EC66A3B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302673" y="2315813"/>
              <a:ext cx="122238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text-embeddings-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ada-002</a:t>
              </a:r>
              <a:endPara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B9C5EB7-DDE7-2001-ED77-CECFBEE2EF1A}"/>
                </a:ext>
              </a:extLst>
            </p:cNvPr>
            <p:cNvGrpSpPr/>
            <p:nvPr/>
          </p:nvGrpSpPr>
          <p:grpSpPr>
            <a:xfrm>
              <a:off x="10083370" y="1875818"/>
              <a:ext cx="542934" cy="599306"/>
              <a:chOff x="4262653" y="2746810"/>
              <a:chExt cx="583293" cy="64385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8EF717F-E2DC-C209-EB68-8FCA3048D5DF}"/>
                  </a:ext>
                </a:extLst>
              </p:cNvPr>
              <p:cNvGrpSpPr/>
              <p:nvPr/>
            </p:nvGrpSpPr>
            <p:grpSpPr>
              <a:xfrm>
                <a:off x="4340471" y="3003137"/>
                <a:ext cx="505475" cy="387524"/>
                <a:chOff x="4121996" y="2931533"/>
                <a:chExt cx="614219" cy="470891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30095241-895B-9F0D-3F9A-7B050F2DD959}"/>
                    </a:ext>
                  </a:extLst>
                </p:cNvPr>
                <p:cNvGrpSpPr/>
                <p:nvPr/>
              </p:nvGrpSpPr>
              <p:grpSpPr>
                <a:xfrm>
                  <a:off x="4121996" y="3014272"/>
                  <a:ext cx="347088" cy="388152"/>
                  <a:chOff x="902847" y="1983400"/>
                  <a:chExt cx="147106" cy="164510"/>
                </a:xfrm>
                <a:solidFill>
                  <a:srgbClr val="409AE1"/>
                </a:solidFill>
              </p:grpSpPr>
              <p:sp>
                <p:nvSpPr>
                  <p:cNvPr id="35" name="Freeform 5">
                    <a:extLst>
                      <a:ext uri="{FF2B5EF4-FFF2-40B4-BE49-F238E27FC236}">
                        <a16:creationId xmlns:a16="http://schemas.microsoft.com/office/drawing/2014/main" id="{69125F3B-937B-A025-20AA-3E3C6A192F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2847" y="2072775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Variable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AF4E8924-AC5F-9925-30BB-28940405081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0021" y="1983400"/>
                    <a:ext cx="72762" cy="71971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Variable Display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D9C4488-E720-F225-1E0D-B4E0C458935D}"/>
                    </a:ext>
                  </a:extLst>
                </p:cNvPr>
                <p:cNvGrpSpPr/>
                <p:nvPr/>
              </p:nvGrpSpPr>
              <p:grpSpPr>
                <a:xfrm>
                  <a:off x="4389127" y="2931533"/>
                  <a:ext cx="347088" cy="388152"/>
                  <a:chOff x="902844" y="1983406"/>
                  <a:chExt cx="147106" cy="164510"/>
                </a:xfrm>
              </p:grpSpPr>
              <p:sp>
                <p:nvSpPr>
                  <p:cNvPr id="33" name="Freeform 5">
                    <a:extLst>
                      <a:ext uri="{FF2B5EF4-FFF2-40B4-BE49-F238E27FC236}">
                        <a16:creationId xmlns:a16="http://schemas.microsoft.com/office/drawing/2014/main" id="{A442D167-ED15-AFA3-2E79-DFACD9B08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2844" y="2072781"/>
                    <a:ext cx="147106" cy="75135"/>
                  </a:xfrm>
                  <a:custGeom>
                    <a:avLst/>
                    <a:gdLst>
                      <a:gd name="T0" fmla="*/ 117 w 151"/>
                      <a:gd name="T1" fmla="*/ 0 h 77"/>
                      <a:gd name="T2" fmla="*/ 35 w 151"/>
                      <a:gd name="T3" fmla="*/ 0 h 77"/>
                      <a:gd name="T4" fmla="*/ 0 w 151"/>
                      <a:gd name="T5" fmla="*/ 35 h 77"/>
                      <a:gd name="T6" fmla="*/ 0 w 151"/>
                      <a:gd name="T7" fmla="*/ 77 h 77"/>
                      <a:gd name="T8" fmla="*/ 151 w 151"/>
                      <a:gd name="T9" fmla="*/ 77 h 77"/>
                      <a:gd name="T10" fmla="*/ 151 w 151"/>
                      <a:gd name="T11" fmla="*/ 35 h 77"/>
                      <a:gd name="T12" fmla="*/ 117 w 151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77">
                        <a:moveTo>
                          <a:pt x="117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16" y="0"/>
                          <a:pt x="0" y="16"/>
                          <a:pt x="0" y="35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151" y="77"/>
                          <a:pt x="151" y="77"/>
                          <a:pt x="151" y="77"/>
                        </a:cubicBezTo>
                        <a:cubicBezTo>
                          <a:pt x="151" y="35"/>
                          <a:pt x="151" y="35"/>
                          <a:pt x="151" y="35"/>
                        </a:cubicBezTo>
                        <a:cubicBezTo>
                          <a:pt x="151" y="16"/>
                          <a:pt x="136" y="0"/>
                          <a:pt x="11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Variable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947C839-3820-5E9B-050A-06BC9F8569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0022" y="1983406"/>
                    <a:ext cx="72762" cy="71971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Variable Display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2" name="Freeform 28">
                  <a:extLst>
                    <a:ext uri="{FF2B5EF4-FFF2-40B4-BE49-F238E27FC236}">
                      <a16:creationId xmlns:a16="http://schemas.microsoft.com/office/drawing/2014/main" id="{04479CC2-2598-EC59-B7A2-59C835AD82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9072" y="3225013"/>
                  <a:ext cx="82025" cy="94508"/>
                </a:xfrm>
                <a:custGeom>
                  <a:avLst/>
                  <a:gdLst>
                    <a:gd name="T0" fmla="*/ 23 w 23"/>
                    <a:gd name="T1" fmla="*/ 22 h 27"/>
                    <a:gd name="T2" fmla="*/ 1 w 23"/>
                    <a:gd name="T3" fmla="*/ 0 h 27"/>
                    <a:gd name="T4" fmla="*/ 0 w 23"/>
                    <a:gd name="T5" fmla="*/ 0 h 27"/>
                    <a:gd name="T6" fmla="*/ 0 w 23"/>
                    <a:gd name="T7" fmla="*/ 27 h 27"/>
                    <a:gd name="T8" fmla="*/ 23 w 23"/>
                    <a:gd name="T9" fmla="*/ 27 h 27"/>
                    <a:gd name="T10" fmla="*/ 23 w 23"/>
                    <a:gd name="T11" fmla="*/ 2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7">
                      <a:moveTo>
                        <a:pt x="23" y="22"/>
                      </a:moveTo>
                      <a:cubicBezTo>
                        <a:pt x="23" y="10"/>
                        <a:pt x="14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6"/>
                        <a:pt x="0" y="27"/>
                        <a:pt x="0" y="27"/>
                      </a:cubicBezTo>
                      <a:cubicBezTo>
                        <a:pt x="8" y="27"/>
                        <a:pt x="16" y="27"/>
                        <a:pt x="23" y="27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lose/>
                    </a:path>
                  </a:pathLst>
                </a:custGeom>
                <a:solidFill>
                  <a:srgbClr val="DF6E8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D2E2452-8C06-EFCC-8B89-140A23C5DD9F}"/>
                  </a:ext>
                </a:extLst>
              </p:cNvPr>
              <p:cNvGrpSpPr/>
              <p:nvPr/>
            </p:nvGrpSpPr>
            <p:grpSpPr>
              <a:xfrm>
                <a:off x="4262653" y="2746810"/>
                <a:ext cx="324620" cy="292854"/>
                <a:chOff x="4236459" y="2742048"/>
                <a:chExt cx="324620" cy="292854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4355BEB1-98D2-D510-46E8-4478D47188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236459" y="2742048"/>
                  <a:ext cx="324620" cy="238441"/>
                </a:xfrm>
                <a:prstGeom prst="roundRect">
                  <a:avLst>
                    <a:gd name="adj" fmla="val 23959"/>
                  </a:avLst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" name="Rectangle 128">
                  <a:extLst>
                    <a:ext uri="{FF2B5EF4-FFF2-40B4-BE49-F238E27FC236}">
                      <a16:creationId xmlns:a16="http://schemas.microsoft.com/office/drawing/2014/main" id="{573B8B11-81AC-D97F-0788-09C527E96B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449701" y="2923525"/>
                  <a:ext cx="111377" cy="111377"/>
                </a:xfrm>
                <a:custGeom>
                  <a:avLst/>
                  <a:gdLst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259812 h 259812"/>
                    <a:gd name="connsiteX4" fmla="*/ 0 w 259812"/>
                    <a:gd name="connsiteY4" fmla="*/ 0 h 259812"/>
                    <a:gd name="connsiteX0" fmla="*/ 0 w 259812"/>
                    <a:gd name="connsiteY0" fmla="*/ 0 h 259812"/>
                    <a:gd name="connsiteX1" fmla="*/ 259812 w 259812"/>
                    <a:gd name="connsiteY1" fmla="*/ 0 h 259812"/>
                    <a:gd name="connsiteX2" fmla="*/ 259812 w 259812"/>
                    <a:gd name="connsiteY2" fmla="*/ 259812 h 259812"/>
                    <a:gd name="connsiteX3" fmla="*/ 0 w 259812"/>
                    <a:gd name="connsiteY3" fmla="*/ 0 h 259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812" h="259812">
                      <a:moveTo>
                        <a:pt x="0" y="0"/>
                      </a:moveTo>
                      <a:lnTo>
                        <a:pt x="259812" y="0"/>
                      </a:lnTo>
                      <a:lnTo>
                        <a:pt x="259812" y="2598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3511A5-A72E-EBE7-5809-1386C5CAA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877443" y="2507279"/>
              <a:ext cx="9541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User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0A3A5B-3037-3BF1-C623-9683CEA0899A}"/>
                </a:ext>
              </a:extLst>
            </p:cNvPr>
            <p:cNvSpPr txBox="1"/>
            <p:nvPr/>
          </p:nvSpPr>
          <p:spPr>
            <a:xfrm>
              <a:off x="10052442" y="1752346"/>
              <a:ext cx="302159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D9A2C2-01AB-F5B9-725B-D2FBBA02E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583516" y="3851073"/>
              <a:ext cx="7811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N-Relevant Sections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C5A6E6-465C-95F0-45EE-66B7280D7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013859" y="1639537"/>
              <a:ext cx="68127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Questions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EF35F2-BE68-DE4A-2CF5-B325F83DA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rot="10800000" flipV="1">
              <a:off x="8213777" y="2174121"/>
              <a:ext cx="346992" cy="1322375"/>
            </a:xfrm>
            <a:prstGeom prst="bentConnector2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5323FB-955F-956D-9F70-309CD390B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302673" y="2944193"/>
              <a:ext cx="4615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Vector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search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3911CA6-A009-0C76-03CC-3AAC3F4E7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02893" y="2171247"/>
              <a:ext cx="386966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A13D2B-4E50-D1CE-44A8-D377E3EB1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283732" y="2170730"/>
              <a:ext cx="78448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Embedded question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5404F16-F6B7-AA93-1B45-B57912D53839}"/>
                </a:ext>
              </a:extLst>
            </p:cNvPr>
            <p:cNvCxnSpPr>
              <a:cxnSpLocks/>
            </p:cNvCxnSpPr>
            <p:nvPr/>
          </p:nvCxnSpPr>
          <p:spPr>
            <a:xfrm>
              <a:off x="8469645" y="3757431"/>
              <a:ext cx="1188706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A225D2-4E60-577F-D027-266B38B24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452120" y="3851073"/>
              <a:ext cx="9537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text-davinci-003</a:t>
              </a:r>
              <a:endPara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250B5F5-023C-61C9-B577-509C3FAF2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11263" y="4282780"/>
              <a:ext cx="234010" cy="283649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F274565-CF77-9BF2-4CF5-2C02C8840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63005" y="4282780"/>
              <a:ext cx="234010" cy="28364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6426C6E-B689-FE45-9DF2-533DE2E1C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66012" y="4566429"/>
              <a:ext cx="234010" cy="283649"/>
            </a:xfrm>
            <a:prstGeom prst="rect">
              <a:avLst/>
            </a:prstGeom>
          </p:spPr>
        </p:pic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59D8921F-57DB-438F-FE07-562B17B2E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1755" y="2928313"/>
              <a:ext cx="526419" cy="837412"/>
            </a:xfrm>
            <a:prstGeom prst="bentConnector2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253BDBE3-1B53-6DF8-3CC5-0C04790FD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41798" y="2612226"/>
              <a:ext cx="1824279" cy="2741514"/>
            </a:xfrm>
            <a:prstGeom prst="roundRect">
              <a:avLst>
                <a:gd name="adj" fmla="val 3727"/>
              </a:avLst>
            </a:prstGeom>
            <a:solidFill>
              <a:schemeClr val="bg1"/>
            </a:solidFill>
            <a:ln w="6350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Variable Display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97C118-651F-A1AA-4998-4E2D5B357B0F}"/>
                </a:ext>
              </a:extLst>
            </p:cNvPr>
            <p:cNvSpPr txBox="1"/>
            <p:nvPr/>
          </p:nvSpPr>
          <p:spPr>
            <a:xfrm>
              <a:off x="9275652" y="3269880"/>
              <a:ext cx="10028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" panose="020B0502040204020203" pitchFamily="34" charset="0"/>
                </a:rPr>
                <a:t>Azure OpenAI Service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3F1823-549A-D1F9-5CDE-4F56B6CDDA5F}"/>
                </a:ext>
              </a:extLst>
            </p:cNvPr>
            <p:cNvSpPr txBox="1"/>
            <p:nvPr/>
          </p:nvSpPr>
          <p:spPr>
            <a:xfrm>
              <a:off x="8513947" y="1595973"/>
              <a:ext cx="98724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" panose="020B0502040204020203" pitchFamily="34" charset="0"/>
                </a:rPr>
                <a:t>Azure OpenAI Service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F258F9D-31BA-3ED5-6884-6FC796D8A64C}"/>
                </a:ext>
              </a:extLst>
            </p:cNvPr>
            <p:cNvSpPr/>
            <p:nvPr/>
          </p:nvSpPr>
          <p:spPr bwMode="auto">
            <a:xfrm rot="10800000" flipV="1">
              <a:off x="4089757" y="2657636"/>
              <a:ext cx="1728360" cy="322659"/>
            </a:xfrm>
            <a:prstGeom prst="roundRect">
              <a:avLst>
                <a:gd name="adj" fmla="val 8320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" pitchFamily="2" charset="0"/>
                  <a:ea typeface="+mn-ea"/>
                  <a:cs typeface="Segoe UI" pitchFamily="34" charset="0"/>
                </a:rPr>
                <a:t>Azure AI Services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75E512-72AA-D20D-BFE5-0B9FC064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069827" y="4884108"/>
              <a:ext cx="176971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text-embeddings-ada-002</a:t>
              </a:r>
              <a:endPara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C8A0EE-62C4-0012-EABD-55DCC6C65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181756" y="4500529"/>
              <a:ext cx="156292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Azure OpenAI Service</a:t>
              </a:r>
              <a:endPara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79952CC-A035-E65A-A4CF-3421BB5E3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088571" y="3577319"/>
              <a:ext cx="430042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3FCB2F-EA19-BC77-AB26-4469407FD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5204" y="3775170"/>
              <a:ext cx="165609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B973DA9-E18F-4DCF-307A-AA5DF82FD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5975" y="3014780"/>
              <a:ext cx="234010" cy="28364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18766D2-0B15-63BD-7A5F-353880F1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5975" y="3430115"/>
              <a:ext cx="234010" cy="283649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CC2E4D10-8446-C0FC-AE44-128B28006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5975" y="3827531"/>
              <a:ext cx="234010" cy="283649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BA14E8D-147E-E7DB-AB38-1A185FE0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5975" y="4234490"/>
              <a:ext cx="234010" cy="283649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9DDE8F8-3418-C184-1499-64F02B11A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072171" y="3064272"/>
              <a:ext cx="60593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Section 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EE7320B-393F-D24B-B07E-1F19254D8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072171" y="3479607"/>
              <a:ext cx="6315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Section 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5E60298-375F-96CD-FA17-FBC74D154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072171" y="3877023"/>
              <a:ext cx="6315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Section 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4B6ED3E-FB12-9727-79BA-35B592C0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072171" y="4283982"/>
              <a:ext cx="6315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Segoe UI Semibold" panose="020B0702040204020203" pitchFamily="34" charset="0"/>
                </a:rPr>
                <a:t>Section 4</a:t>
              </a:r>
            </a:p>
          </p:txBody>
        </p:sp>
        <p:grpSp>
          <p:nvGrpSpPr>
            <p:cNvPr id="106" name="Group 105" descr="An icon of code generation">
              <a:extLst>
                <a:ext uri="{FF2B5EF4-FFF2-40B4-BE49-F238E27FC236}">
                  <a16:creationId xmlns:a16="http://schemas.microsoft.com/office/drawing/2014/main" id="{AF1D1D68-1A79-EDC5-4458-3279D6655814}"/>
                </a:ext>
              </a:extLst>
            </p:cNvPr>
            <p:cNvGrpSpPr/>
            <p:nvPr/>
          </p:nvGrpSpPr>
          <p:grpSpPr>
            <a:xfrm>
              <a:off x="8757596" y="2028632"/>
              <a:ext cx="355144" cy="295468"/>
              <a:chOff x="7456967" y="1745602"/>
              <a:chExt cx="329723" cy="274320"/>
            </a:xfrm>
          </p:grpSpPr>
          <p:sp>
            <p:nvSpPr>
              <p:cNvPr id="107" name="Graphic 85">
                <a:extLst>
                  <a:ext uri="{FF2B5EF4-FFF2-40B4-BE49-F238E27FC236}">
                    <a16:creationId xmlns:a16="http://schemas.microsoft.com/office/drawing/2014/main" id="{D7012F51-2749-0656-11E3-53267C3CEFE4}"/>
                  </a:ext>
                </a:extLst>
              </p:cNvPr>
              <p:cNvSpPr/>
              <p:nvPr/>
            </p:nvSpPr>
            <p:spPr>
              <a:xfrm>
                <a:off x="7686584" y="1787457"/>
                <a:ext cx="100106" cy="190611"/>
              </a:xfrm>
              <a:custGeom>
                <a:avLst/>
                <a:gdLst>
                  <a:gd name="connsiteX0" fmla="*/ 2690 w 100106"/>
                  <a:gd name="connsiteY0" fmla="*/ 16071 h 190611"/>
                  <a:gd name="connsiteX1" fmla="*/ 3071 w 100106"/>
                  <a:gd name="connsiteY1" fmla="*/ 2603 h 190611"/>
                  <a:gd name="connsiteX2" fmla="*/ 16540 w 100106"/>
                  <a:gd name="connsiteY2" fmla="*/ 2984 h 190611"/>
                  <a:gd name="connsiteX3" fmla="*/ 97502 w 100106"/>
                  <a:gd name="connsiteY3" fmla="*/ 88709 h 190611"/>
                  <a:gd name="connsiteX4" fmla="*/ 97502 w 100106"/>
                  <a:gd name="connsiteY4" fmla="*/ 101796 h 190611"/>
                  <a:gd name="connsiteX5" fmla="*/ 16540 w 100106"/>
                  <a:gd name="connsiteY5" fmla="*/ 187531 h 190611"/>
                  <a:gd name="connsiteX6" fmla="*/ 3082 w 100106"/>
                  <a:gd name="connsiteY6" fmla="*/ 188101 h 190611"/>
                  <a:gd name="connsiteX7" fmla="*/ 2510 w 100106"/>
                  <a:gd name="connsiteY7" fmla="*/ 174643 h 190611"/>
                  <a:gd name="connsiteX8" fmla="*/ 2690 w 100106"/>
                  <a:gd name="connsiteY8" fmla="*/ 174453 h 190611"/>
                  <a:gd name="connsiteX9" fmla="*/ 77481 w 100106"/>
                  <a:gd name="connsiteY9" fmla="*/ 95252 h 190611"/>
                  <a:gd name="connsiteX10" fmla="*/ 2690 w 100106"/>
                  <a:gd name="connsiteY10" fmla="*/ 16071 h 19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06" h="190611">
                    <a:moveTo>
                      <a:pt x="2690" y="16071"/>
                    </a:moveTo>
                    <a:cubicBezTo>
                      <a:pt x="-923" y="12247"/>
                      <a:pt x="-753" y="6217"/>
                      <a:pt x="3071" y="2603"/>
                    </a:cubicBezTo>
                    <a:cubicBezTo>
                      <a:pt x="6896" y="-1011"/>
                      <a:pt x="12926" y="-841"/>
                      <a:pt x="16540" y="2984"/>
                    </a:cubicBezTo>
                    <a:lnTo>
                      <a:pt x="97502" y="88709"/>
                    </a:lnTo>
                    <a:cubicBezTo>
                      <a:pt x="100974" y="92381"/>
                      <a:pt x="100974" y="98124"/>
                      <a:pt x="97502" y="101796"/>
                    </a:cubicBezTo>
                    <a:lnTo>
                      <a:pt x="16540" y="187531"/>
                    </a:lnTo>
                    <a:cubicBezTo>
                      <a:pt x="12981" y="191404"/>
                      <a:pt x="6956" y="191660"/>
                      <a:pt x="3082" y="188101"/>
                    </a:cubicBezTo>
                    <a:cubicBezTo>
                      <a:pt x="-793" y="184543"/>
                      <a:pt x="-1048" y="178517"/>
                      <a:pt x="2510" y="174643"/>
                    </a:cubicBezTo>
                    <a:cubicBezTo>
                      <a:pt x="2569" y="174579"/>
                      <a:pt x="2629" y="174516"/>
                      <a:pt x="2690" y="174453"/>
                    </a:cubicBezTo>
                    <a:lnTo>
                      <a:pt x="77481" y="95252"/>
                    </a:lnTo>
                    <a:lnTo>
                      <a:pt x="2690" y="160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+mn-cs"/>
                </a:endParaRPr>
              </a:p>
            </p:txBody>
          </p:sp>
          <p:sp>
            <p:nvSpPr>
              <p:cNvPr id="111" name="Graphic 85">
                <a:extLst>
                  <a:ext uri="{FF2B5EF4-FFF2-40B4-BE49-F238E27FC236}">
                    <a16:creationId xmlns:a16="http://schemas.microsoft.com/office/drawing/2014/main" id="{48B92270-9261-C3EC-5DEC-7931E5DCE86B}"/>
                  </a:ext>
                </a:extLst>
              </p:cNvPr>
              <p:cNvSpPr/>
              <p:nvPr/>
            </p:nvSpPr>
            <p:spPr>
              <a:xfrm rot="10800000">
                <a:off x="7456967" y="1787457"/>
                <a:ext cx="100106" cy="190611"/>
              </a:xfrm>
              <a:custGeom>
                <a:avLst/>
                <a:gdLst>
                  <a:gd name="connsiteX0" fmla="*/ 2690 w 100106"/>
                  <a:gd name="connsiteY0" fmla="*/ 16071 h 190611"/>
                  <a:gd name="connsiteX1" fmla="*/ 3071 w 100106"/>
                  <a:gd name="connsiteY1" fmla="*/ 2603 h 190611"/>
                  <a:gd name="connsiteX2" fmla="*/ 16540 w 100106"/>
                  <a:gd name="connsiteY2" fmla="*/ 2984 h 190611"/>
                  <a:gd name="connsiteX3" fmla="*/ 97502 w 100106"/>
                  <a:gd name="connsiteY3" fmla="*/ 88709 h 190611"/>
                  <a:gd name="connsiteX4" fmla="*/ 97502 w 100106"/>
                  <a:gd name="connsiteY4" fmla="*/ 101796 h 190611"/>
                  <a:gd name="connsiteX5" fmla="*/ 16540 w 100106"/>
                  <a:gd name="connsiteY5" fmla="*/ 187531 h 190611"/>
                  <a:gd name="connsiteX6" fmla="*/ 3082 w 100106"/>
                  <a:gd name="connsiteY6" fmla="*/ 188101 h 190611"/>
                  <a:gd name="connsiteX7" fmla="*/ 2510 w 100106"/>
                  <a:gd name="connsiteY7" fmla="*/ 174643 h 190611"/>
                  <a:gd name="connsiteX8" fmla="*/ 2690 w 100106"/>
                  <a:gd name="connsiteY8" fmla="*/ 174453 h 190611"/>
                  <a:gd name="connsiteX9" fmla="*/ 77481 w 100106"/>
                  <a:gd name="connsiteY9" fmla="*/ 95252 h 190611"/>
                  <a:gd name="connsiteX10" fmla="*/ 2690 w 100106"/>
                  <a:gd name="connsiteY10" fmla="*/ 16071 h 19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06" h="190611">
                    <a:moveTo>
                      <a:pt x="2690" y="16071"/>
                    </a:moveTo>
                    <a:cubicBezTo>
                      <a:pt x="-923" y="12247"/>
                      <a:pt x="-753" y="6217"/>
                      <a:pt x="3071" y="2603"/>
                    </a:cubicBezTo>
                    <a:cubicBezTo>
                      <a:pt x="6896" y="-1011"/>
                      <a:pt x="12926" y="-841"/>
                      <a:pt x="16540" y="2984"/>
                    </a:cubicBezTo>
                    <a:lnTo>
                      <a:pt x="97502" y="88709"/>
                    </a:lnTo>
                    <a:cubicBezTo>
                      <a:pt x="100974" y="92381"/>
                      <a:pt x="100974" y="98124"/>
                      <a:pt x="97502" y="101796"/>
                    </a:cubicBezTo>
                    <a:lnTo>
                      <a:pt x="16540" y="187531"/>
                    </a:lnTo>
                    <a:cubicBezTo>
                      <a:pt x="12981" y="191404"/>
                      <a:pt x="6956" y="191660"/>
                      <a:pt x="3082" y="188101"/>
                    </a:cubicBezTo>
                    <a:cubicBezTo>
                      <a:pt x="-793" y="184543"/>
                      <a:pt x="-1048" y="178517"/>
                      <a:pt x="2510" y="174643"/>
                    </a:cubicBezTo>
                    <a:cubicBezTo>
                      <a:pt x="2569" y="174579"/>
                      <a:pt x="2629" y="174516"/>
                      <a:pt x="2690" y="174453"/>
                    </a:cubicBezTo>
                    <a:lnTo>
                      <a:pt x="77481" y="95252"/>
                    </a:lnTo>
                    <a:lnTo>
                      <a:pt x="2690" y="160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+mn-cs"/>
                </a:endParaRPr>
              </a:p>
            </p:txBody>
          </p:sp>
          <p:sp>
            <p:nvSpPr>
              <p:cNvPr id="114" name="Graphic 98">
                <a:extLst>
                  <a:ext uri="{FF2B5EF4-FFF2-40B4-BE49-F238E27FC236}">
                    <a16:creationId xmlns:a16="http://schemas.microsoft.com/office/drawing/2014/main" id="{6D7320BF-B27E-2D4A-CD02-57B03E3CFBBC}"/>
                  </a:ext>
                </a:extLst>
              </p:cNvPr>
              <p:cNvSpPr/>
              <p:nvPr/>
            </p:nvSpPr>
            <p:spPr>
              <a:xfrm rot="900000">
                <a:off x="7612304" y="1745602"/>
                <a:ext cx="19050" cy="274320"/>
              </a:xfrm>
              <a:custGeom>
                <a:avLst/>
                <a:gdLst>
                  <a:gd name="connsiteX0" fmla="*/ 0 w 19050"/>
                  <a:gd name="connsiteY0" fmla="*/ 9525 h 152400"/>
                  <a:gd name="connsiteX1" fmla="*/ 0 w 19050"/>
                  <a:gd name="connsiteY1" fmla="*/ 142875 h 152400"/>
                  <a:gd name="connsiteX2" fmla="*/ 9525 w 19050"/>
                  <a:gd name="connsiteY2" fmla="*/ 152400 h 152400"/>
                  <a:gd name="connsiteX3" fmla="*/ 19050 w 19050"/>
                  <a:gd name="connsiteY3" fmla="*/ 142875 h 152400"/>
                  <a:gd name="connsiteX4" fmla="*/ 19050 w 19050"/>
                  <a:gd name="connsiteY4" fmla="*/ 9525 h 152400"/>
                  <a:gd name="connsiteX5" fmla="*/ 9525 w 19050"/>
                  <a:gd name="connsiteY5" fmla="*/ 0 h 152400"/>
                  <a:gd name="connsiteX6" fmla="*/ 0 w 19050"/>
                  <a:gd name="connsiteY6" fmla="*/ 9525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52400">
                    <a:moveTo>
                      <a:pt x="0" y="9525"/>
                    </a:moveTo>
                    <a:lnTo>
                      <a:pt x="0" y="142875"/>
                    </a:lnTo>
                    <a:cubicBezTo>
                      <a:pt x="0" y="148136"/>
                      <a:pt x="4264" y="152400"/>
                      <a:pt x="9525" y="152400"/>
                    </a:cubicBezTo>
                    <a:cubicBezTo>
                      <a:pt x="14786" y="152400"/>
                      <a:pt x="19050" y="148136"/>
                      <a:pt x="19050" y="142875"/>
                    </a:cubicBezTo>
                    <a:lnTo>
                      <a:pt x="19050" y="9525"/>
                    </a:lnTo>
                    <a:cubicBezTo>
                      <a:pt x="19050" y="4265"/>
                      <a:pt x="14786" y="0"/>
                      <a:pt x="9525" y="0"/>
                    </a:cubicBezTo>
                    <a:cubicBezTo>
                      <a:pt x="4264" y="0"/>
                      <a:pt x="0" y="4265"/>
                      <a:pt x="0" y="95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" name="Picture 4" descr="A black logo with a black background&#10;&#10;Description automatically generated">
            <a:extLst>
              <a:ext uri="{FF2B5EF4-FFF2-40B4-BE49-F238E27FC236}">
                <a16:creationId xmlns:a16="http://schemas.microsoft.com/office/drawing/2014/main" id="{18128BEC-53B7-5952-4525-B00974166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51992" y="3213461"/>
            <a:ext cx="628184" cy="636849"/>
          </a:xfrm>
          <a:prstGeom prst="rect">
            <a:avLst/>
          </a:prstGeom>
        </p:spPr>
      </p:pic>
      <p:pic>
        <p:nvPicPr>
          <p:cNvPr id="12" name="Picture 11" descr="A blue logo with a letter&#10;&#10;Description automatically generated">
            <a:extLst>
              <a:ext uri="{FF2B5EF4-FFF2-40B4-BE49-F238E27FC236}">
                <a16:creationId xmlns:a16="http://schemas.microsoft.com/office/drawing/2014/main" id="{96D1D730-04A0-3B22-D949-485DFE25F3B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454818" y="254842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7C63C9-5B68-0CE2-73AD-B95A64EA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10422160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D4"/>
                </a:solidFill>
                <a:latin typeface="+mn-lt"/>
              </a:rPr>
              <a:t>ChatGPT + Enterprise data with Azure OpenAI and Cognitive Search</a:t>
            </a:r>
            <a:endParaRPr lang="en-GB" dirty="0">
              <a:solidFill>
                <a:srgbClr val="0078D4"/>
              </a:solidFill>
              <a:latin typeface="+mn-lt"/>
            </a:endParaRPr>
          </a:p>
        </p:txBody>
      </p:sp>
      <p:pic>
        <p:nvPicPr>
          <p:cNvPr id="1026" name="Picture 2" descr="thumbnail image 1 of blog post titled &#10; &#10; &#10;  &#10; &#10; &#10; &#10;    &#10;  &#10;   &#10;    &#10;      &#10;       Revolutionize your Enterprise Data with ChatGPT: Next-gen Apps w/ Azure OpenAI and Cognitive Search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29EA0D5B-34FD-F984-30A7-AEE6A806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57" y="1092168"/>
            <a:ext cx="95154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2E5C7-071C-69E1-5667-CFC85F421790}"/>
              </a:ext>
            </a:extLst>
          </p:cNvPr>
          <p:cNvSpPr txBox="1"/>
          <p:nvPr/>
        </p:nvSpPr>
        <p:spPr>
          <a:xfrm rot="19974293">
            <a:off x="-795823" y="2882574"/>
            <a:ext cx="13652905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b="0" i="0" dirty="0">
                <a:solidFill>
                  <a:schemeClr val="bg1"/>
                </a:solidFill>
                <a:effectLst/>
                <a:latin typeface="-apple-system"/>
              </a:rPr>
              <a:t>Official Azure OpenAI Accelerators already exist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66061-A2E8-7A04-8631-02D01D14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consider this architecture?</a:t>
            </a:r>
            <a:endParaRPr lang="en-GB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EC2FA-11D3-03FB-2501-7DC2DE821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What if you want to run a Retrieval Augmented Generation (RAG) solution locally?</a:t>
            </a:r>
          </a:p>
          <a:p>
            <a:r>
              <a:rPr lang="en-US" sz="2800" dirty="0"/>
              <a:t>What if the customer wants flexibility in choosing a Vector Databases that is not AI Search?</a:t>
            </a:r>
          </a:p>
          <a:p>
            <a:r>
              <a:rPr lang="en-US" sz="2800" dirty="0"/>
              <a:t>What is the customer does not want to upload their data for embedding?</a:t>
            </a:r>
          </a:p>
          <a:p>
            <a:r>
              <a:rPr lang="en-US" sz="2800" dirty="0"/>
              <a:t>What if you want flexibility with chunking documents?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676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DB85E-BAAA-AD98-60F4-3847722A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-300" dirty="0">
                <a:latin typeface="+mn-lt"/>
              </a:rPr>
              <a:t>RAG In a Nutshell</a:t>
            </a:r>
            <a:endParaRPr lang="en-GB" sz="5400" spc="-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586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B4EF7-358C-A66B-130A-A35498D839C0}"/>
              </a:ext>
            </a:extLst>
          </p:cNvPr>
          <p:cNvSpPr txBox="1"/>
          <p:nvPr/>
        </p:nvSpPr>
        <p:spPr>
          <a:xfrm>
            <a:off x="859221" y="598125"/>
            <a:ext cx="10665372" cy="544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Hallucinations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1143000" marR="0" lvl="0" indent="-1143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8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Uncontextualised</a:t>
            </a:r>
            <a:r>
              <a:rPr kumimoji="0" lang="en-GB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8403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22557CD-C084-4810-8A17-2C9220FE4114}" vid="{01AA5477-D167-4769-B4CD-C5223224003F}"/>
    </a:ext>
  </a:extLst>
</a:theme>
</file>

<file path=ppt/theme/theme2.xml><?xml version="1.0" encoding="utf-8"?>
<a:theme xmlns:a="http://schemas.openxmlformats.org/drawingml/2006/main" name="1_AA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2021" id="{039C436E-4DB4-4826-A309-C3F10BDD965E}" vid="{BE7E4DC8-85AA-4212-8757-D4A13FDFBB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C0BF1A8A8954B98F2D928AE998776" ma:contentTypeVersion="10" ma:contentTypeDescription="Create a new document." ma:contentTypeScope="" ma:versionID="2bba500feda788061e4673a28d3ed4e4">
  <xsd:schema xmlns:xsd="http://www.w3.org/2001/XMLSchema" xmlns:xs="http://www.w3.org/2001/XMLSchema" xmlns:p="http://schemas.microsoft.com/office/2006/metadata/properties" xmlns:ns2="549332d9-68bf-4487-9fc8-f898b54ba2f4" targetNamespace="http://schemas.microsoft.com/office/2006/metadata/properties" ma:root="true" ma:fieldsID="641d0ad18ca4c724c265bb6ec1a77ca9" ns2:_="">
    <xsd:import namespace="549332d9-68bf-4487-9fc8-f898b54ba2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32d9-68bf-4487-9fc8-f898b54ba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ED8E50-040B-4499-A40C-9E5A7DA415E6}">
  <ds:schemaRefs>
    <ds:schemaRef ds:uri="ac8aa4b0-a192-406a-9ee9-b0c16c8817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86972D-6B0C-4DE6-A1AE-55CDC197FBE5}">
  <ds:schemaRefs>
    <ds:schemaRef ds:uri="549332d9-68bf-4487-9fc8-f898b54ba2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D017302-C6A3-4DC0-AFD8-4C2A955A14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2021</Template>
  <TotalTime>0</TotalTime>
  <Words>540</Words>
  <Application>Microsoft Office PowerPoint</Application>
  <PresentationFormat>Widescreen</PresentationFormat>
  <Paragraphs>104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-apple-system</vt:lpstr>
      <vt:lpstr>Arial</vt:lpstr>
      <vt:lpstr>Bebas Neue</vt:lpstr>
      <vt:lpstr>Calibri</vt:lpstr>
      <vt:lpstr>DM Sans</vt:lpstr>
      <vt:lpstr>DM Sans Medium</vt:lpstr>
      <vt:lpstr>Segoe UI</vt:lpstr>
      <vt:lpstr>Segoe UI Light</vt:lpstr>
      <vt:lpstr>Segoe UI Semibold</vt:lpstr>
      <vt:lpstr>Segoe UI Variable Display</vt:lpstr>
      <vt:lpstr>Söhne</vt:lpstr>
      <vt:lpstr>Wingdings</vt:lpstr>
      <vt:lpstr>AA Sessions</vt:lpstr>
      <vt:lpstr>1_AA Sessions</vt:lpstr>
      <vt:lpstr>Build a PDF Q&amp;A chatbot using Azure OpenAI and Streamlit</vt:lpstr>
      <vt:lpstr>PowerPoint Presentation</vt:lpstr>
      <vt:lpstr>Prerequisites</vt:lpstr>
      <vt:lpstr>PowerPoint Presentation</vt:lpstr>
      <vt:lpstr>Q&amp;A chatbot</vt:lpstr>
      <vt:lpstr>ChatGPT + Enterprise data with Azure OpenAI and Cognitive Search</vt:lpstr>
      <vt:lpstr>Why consider this architecture?</vt:lpstr>
      <vt:lpstr>RAG In a Nutshell</vt:lpstr>
      <vt:lpstr>PowerPoint Presentation</vt:lpstr>
      <vt:lpstr>PowerPoint Presentation</vt:lpstr>
      <vt:lpstr>PowerPoint Presentation</vt:lpstr>
      <vt:lpstr>RAG Architecture: Using your own industry specific data</vt:lpstr>
      <vt:lpstr>What problem do they solve? </vt:lpstr>
      <vt:lpstr>Real world examples with 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Gavita Regunath</dc:creator>
  <cp:lastModifiedBy>Gavita Regunath</cp:lastModifiedBy>
  <cp:revision>1</cp:revision>
  <dcterms:created xsi:type="dcterms:W3CDTF">2023-11-21T10:35:11Z</dcterms:created>
  <dcterms:modified xsi:type="dcterms:W3CDTF">2023-11-21T13:54:46Z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0x0101002ABC0BF1A8A8954B98F2D928AE998776</vt:lpwstr>
  </property>
</Properties>
</file>